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sldIdLst>
    <p:sldId id="30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305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C5"/>
    <a:srgbClr val="D4E7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104" d="100"/>
          <a:sy n="104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B46F7-9775-460D-A0E4-709982D134A3}" type="doc">
      <dgm:prSet loTypeId="urn:microsoft.com/office/officeart/2008/layout/VerticalAccent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24A814D-8DD7-4C88-8C2E-5CFE971CD1E9}">
      <dgm:prSet phldrT="[Текст]" custT="1"/>
      <dgm:spPr/>
      <dgm:t>
        <a:bodyPr/>
        <a:lstStyle/>
        <a:p>
          <a:pPr algn="ctr"/>
          <a:r>
            <a:rPr lang="en-US" sz="2400" b="1" dirty="0" smtClean="0"/>
            <a:t>I</a:t>
          </a:r>
          <a:endParaRPr lang="ru-RU" sz="2400" b="1" dirty="0"/>
        </a:p>
      </dgm:t>
    </dgm:pt>
    <dgm:pt modelId="{149F67E3-E700-43BE-AC18-8969A76683B0}" type="parTrans" cxnId="{C999BFB5-BB8F-4290-B0FF-B60707832B58}">
      <dgm:prSet/>
      <dgm:spPr/>
      <dgm:t>
        <a:bodyPr/>
        <a:lstStyle/>
        <a:p>
          <a:endParaRPr lang="ru-RU"/>
        </a:p>
      </dgm:t>
    </dgm:pt>
    <dgm:pt modelId="{6C83228B-C1D0-4BB3-9F82-A9878DFF5D80}" type="sibTrans" cxnId="{C999BFB5-BB8F-4290-B0FF-B60707832B58}">
      <dgm:prSet/>
      <dgm:spPr/>
      <dgm:t>
        <a:bodyPr/>
        <a:lstStyle/>
        <a:p>
          <a:endParaRPr lang="ru-RU"/>
        </a:p>
      </dgm:t>
    </dgm:pt>
    <dgm:pt modelId="{744718C9-78F0-43C5-9AA8-D9E3049B7520}">
      <dgm:prSet phldrT="[Текст]" custT="1"/>
      <dgm:spPr/>
      <dgm:t>
        <a:bodyPr/>
        <a:lstStyle/>
        <a:p>
          <a:pPr algn="just"/>
          <a:r>
            <a:rPr lang="ru-RU" sz="1800" dirty="0" smtClean="0"/>
            <a:t>Повышение статуса России в мировом сообществе</a:t>
          </a:r>
          <a:endParaRPr lang="ru-RU" sz="1800" dirty="0"/>
        </a:p>
      </dgm:t>
    </dgm:pt>
    <dgm:pt modelId="{BC1AD7C4-384F-4669-9CD5-9D04155D1D04}" type="parTrans" cxnId="{C35E5C00-B507-43B5-83D9-46DC15ACE590}">
      <dgm:prSet/>
      <dgm:spPr/>
      <dgm:t>
        <a:bodyPr/>
        <a:lstStyle/>
        <a:p>
          <a:endParaRPr lang="ru-RU"/>
        </a:p>
      </dgm:t>
    </dgm:pt>
    <dgm:pt modelId="{1D7C987E-49A4-45B4-9A53-867CD3E804B9}" type="sibTrans" cxnId="{C35E5C00-B507-43B5-83D9-46DC15ACE590}">
      <dgm:prSet/>
      <dgm:spPr/>
      <dgm:t>
        <a:bodyPr/>
        <a:lstStyle/>
        <a:p>
          <a:endParaRPr lang="ru-RU"/>
        </a:p>
      </dgm:t>
    </dgm:pt>
    <dgm:pt modelId="{EB96B516-B26C-45A4-A598-4D69627767DF}">
      <dgm:prSet phldrT="[Текст]" custT="1"/>
      <dgm:spPr/>
      <dgm:t>
        <a:bodyPr/>
        <a:lstStyle/>
        <a:p>
          <a:pPr algn="ctr"/>
          <a:r>
            <a:rPr lang="en-US" sz="2400" b="1" dirty="0" smtClean="0"/>
            <a:t>II</a:t>
          </a:r>
          <a:endParaRPr lang="ru-RU" sz="2400" b="1" dirty="0"/>
        </a:p>
      </dgm:t>
    </dgm:pt>
    <dgm:pt modelId="{0F13163C-21F8-42DC-B679-3BF8E8AB8F67}" type="parTrans" cxnId="{D01062E8-4F28-4F61-8F9D-9D03CDC36914}">
      <dgm:prSet/>
      <dgm:spPr/>
      <dgm:t>
        <a:bodyPr/>
        <a:lstStyle/>
        <a:p>
          <a:endParaRPr lang="ru-RU"/>
        </a:p>
      </dgm:t>
    </dgm:pt>
    <dgm:pt modelId="{6E5B068C-24AB-4F0B-8B0C-4FCF410C7526}" type="sibTrans" cxnId="{D01062E8-4F28-4F61-8F9D-9D03CDC36914}">
      <dgm:prSet/>
      <dgm:spPr/>
      <dgm:t>
        <a:bodyPr/>
        <a:lstStyle/>
        <a:p>
          <a:endParaRPr lang="ru-RU"/>
        </a:p>
      </dgm:t>
    </dgm:pt>
    <dgm:pt modelId="{B906E18F-5C9E-4EAB-92E8-6F02E67C4075}">
      <dgm:prSet phldrT="[Текст]" custT="1"/>
      <dgm:spPr/>
      <dgm:t>
        <a:bodyPr/>
        <a:lstStyle/>
        <a:p>
          <a:pPr algn="just"/>
          <a:r>
            <a:rPr lang="ru-RU" sz="1800" dirty="0" smtClean="0"/>
            <a:t>Образование создает условия для быстрого социально-экономического роста на основе обновления технологий</a:t>
          </a:r>
          <a:endParaRPr lang="ru-RU" sz="1800" dirty="0"/>
        </a:p>
      </dgm:t>
    </dgm:pt>
    <dgm:pt modelId="{FD6C7E2E-94EB-45D9-97FC-0E8A257CD390}" type="parTrans" cxnId="{2B8B632C-C950-4CB3-82D4-DBBEFD53B84B}">
      <dgm:prSet/>
      <dgm:spPr/>
      <dgm:t>
        <a:bodyPr/>
        <a:lstStyle/>
        <a:p>
          <a:endParaRPr lang="ru-RU"/>
        </a:p>
      </dgm:t>
    </dgm:pt>
    <dgm:pt modelId="{9640E9D7-A83C-424F-88DC-06CF23C30488}" type="sibTrans" cxnId="{2B8B632C-C950-4CB3-82D4-DBBEFD53B84B}">
      <dgm:prSet/>
      <dgm:spPr/>
      <dgm:t>
        <a:bodyPr/>
        <a:lstStyle/>
        <a:p>
          <a:endParaRPr lang="ru-RU"/>
        </a:p>
      </dgm:t>
    </dgm:pt>
    <dgm:pt modelId="{238C5F20-9342-45B4-B1FB-E3B870A0228A}">
      <dgm:prSet phldrT="[Текст]" custT="1"/>
      <dgm:spPr/>
      <dgm:t>
        <a:bodyPr/>
        <a:lstStyle/>
        <a:p>
          <a:pPr algn="ctr"/>
          <a:r>
            <a:rPr lang="en-US" sz="2400" b="1" dirty="0" smtClean="0"/>
            <a:t>III</a:t>
          </a:r>
          <a:endParaRPr lang="ru-RU" sz="2400" b="1" dirty="0"/>
        </a:p>
      </dgm:t>
    </dgm:pt>
    <dgm:pt modelId="{500002A7-41CD-47FA-BA13-7BABE18012B8}" type="parTrans" cxnId="{2249056C-50F9-4781-BA7A-A29155EDA388}">
      <dgm:prSet/>
      <dgm:spPr/>
      <dgm:t>
        <a:bodyPr/>
        <a:lstStyle/>
        <a:p>
          <a:endParaRPr lang="ru-RU"/>
        </a:p>
      </dgm:t>
    </dgm:pt>
    <dgm:pt modelId="{9EF0A555-A6B0-4215-A994-E0BA3878A288}" type="sibTrans" cxnId="{2249056C-50F9-4781-BA7A-A29155EDA388}">
      <dgm:prSet/>
      <dgm:spPr/>
      <dgm:t>
        <a:bodyPr/>
        <a:lstStyle/>
        <a:p>
          <a:endParaRPr lang="ru-RU"/>
        </a:p>
      </dgm:t>
    </dgm:pt>
    <dgm:pt modelId="{8D536C71-FF12-4040-A8FF-A84D550AA13F}">
      <dgm:prSet phldrT="[Текст]" custT="1"/>
      <dgm:spPr/>
      <dgm:t>
        <a:bodyPr/>
        <a:lstStyle/>
        <a:p>
          <a:pPr algn="just"/>
          <a:r>
            <a:rPr lang="ru-RU" sz="1800" dirty="0" smtClean="0"/>
            <a:t>Необходимость преодоления опасности отставания страны от мировых тенденций экономического и общественного развития.</a:t>
          </a:r>
          <a:endParaRPr lang="ru-RU" sz="1800" dirty="0"/>
        </a:p>
      </dgm:t>
    </dgm:pt>
    <dgm:pt modelId="{06A53425-2209-4814-9E0C-DC26B972A349}" type="parTrans" cxnId="{1E416BDD-F5D0-4A80-99CD-B5AA3BFCABED}">
      <dgm:prSet/>
      <dgm:spPr/>
      <dgm:t>
        <a:bodyPr/>
        <a:lstStyle/>
        <a:p>
          <a:endParaRPr lang="ru-RU"/>
        </a:p>
      </dgm:t>
    </dgm:pt>
    <dgm:pt modelId="{F051C52E-E205-46FB-9ECA-9B25CB5E9497}" type="sibTrans" cxnId="{1E416BDD-F5D0-4A80-99CD-B5AA3BFCABED}">
      <dgm:prSet/>
      <dgm:spPr/>
      <dgm:t>
        <a:bodyPr/>
        <a:lstStyle/>
        <a:p>
          <a:endParaRPr lang="ru-RU"/>
        </a:p>
      </dgm:t>
    </dgm:pt>
    <dgm:pt modelId="{6FFBC242-9E81-4B89-AA17-5D4B3D403B91}">
      <dgm:prSet phldrT="[Текст]" custT="1"/>
      <dgm:spPr/>
      <dgm:t>
        <a:bodyPr/>
        <a:lstStyle/>
        <a:p>
          <a:pPr algn="ctr"/>
          <a:r>
            <a:rPr lang="en-US" sz="2400" b="1" dirty="0" smtClean="0"/>
            <a:t>IV</a:t>
          </a:r>
          <a:endParaRPr lang="ru-RU" sz="2400" b="1" dirty="0"/>
        </a:p>
      </dgm:t>
    </dgm:pt>
    <dgm:pt modelId="{9F1AD4E4-062E-4CBB-9B8F-3F072E88AE0E}" type="parTrans" cxnId="{E576ACE6-D236-4D66-AE8D-39055440C6CF}">
      <dgm:prSet/>
      <dgm:spPr/>
      <dgm:t>
        <a:bodyPr/>
        <a:lstStyle/>
        <a:p>
          <a:endParaRPr lang="ru-RU"/>
        </a:p>
      </dgm:t>
    </dgm:pt>
    <dgm:pt modelId="{0C297921-8B02-4740-814F-4BCCFD22DAA3}" type="sibTrans" cxnId="{E576ACE6-D236-4D66-AE8D-39055440C6CF}">
      <dgm:prSet/>
      <dgm:spPr/>
      <dgm:t>
        <a:bodyPr/>
        <a:lstStyle/>
        <a:p>
          <a:endParaRPr lang="ru-RU"/>
        </a:p>
      </dgm:t>
    </dgm:pt>
    <dgm:pt modelId="{DAAADD8F-C151-4329-8E66-89DB4E08B834}">
      <dgm:prSet phldrT="[Текст]" custT="1"/>
      <dgm:spPr/>
      <dgm:t>
        <a:bodyPr/>
        <a:lstStyle/>
        <a:p>
          <a:pPr algn="just"/>
          <a:r>
            <a:rPr lang="ru-RU" sz="2000" dirty="0" smtClean="0"/>
            <a:t>Проводимая реформа образования</a:t>
          </a:r>
          <a:endParaRPr lang="ru-RU" sz="2000" dirty="0"/>
        </a:p>
      </dgm:t>
    </dgm:pt>
    <dgm:pt modelId="{52FC04BB-3490-46ED-8A4A-F029C2EAF05D}" type="parTrans" cxnId="{406C9CE7-7679-4214-B159-70F369E3AD52}">
      <dgm:prSet/>
      <dgm:spPr/>
      <dgm:t>
        <a:bodyPr/>
        <a:lstStyle/>
        <a:p>
          <a:endParaRPr lang="ru-RU"/>
        </a:p>
      </dgm:t>
    </dgm:pt>
    <dgm:pt modelId="{E29BA7B6-D989-444B-9EA6-062EAA9023B5}" type="sibTrans" cxnId="{406C9CE7-7679-4214-B159-70F369E3AD52}">
      <dgm:prSet/>
      <dgm:spPr/>
      <dgm:t>
        <a:bodyPr/>
        <a:lstStyle/>
        <a:p>
          <a:endParaRPr lang="ru-RU"/>
        </a:p>
      </dgm:t>
    </dgm:pt>
    <dgm:pt modelId="{51C42199-E058-436E-83EF-ADDA87D2835E}" type="pres">
      <dgm:prSet presAssocID="{FF3B46F7-9775-460D-A0E4-709982D134A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4E41D14-0EE8-47FB-9230-30DAFEAE9436}" type="pres">
      <dgm:prSet presAssocID="{024A814D-8DD7-4C88-8C2E-5CFE971CD1E9}" presName="parenttextcomposite" presStyleCnt="0"/>
      <dgm:spPr/>
    </dgm:pt>
    <dgm:pt modelId="{4A84C8CC-AF4F-4E6B-BA24-F583BB846656}" type="pres">
      <dgm:prSet presAssocID="{024A814D-8DD7-4C88-8C2E-5CFE971CD1E9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6EF33-7643-4A5C-97BC-5EDAFB2E54F8}" type="pres">
      <dgm:prSet presAssocID="{024A814D-8DD7-4C88-8C2E-5CFE971CD1E9}" presName="composite" presStyleCnt="0"/>
      <dgm:spPr/>
    </dgm:pt>
    <dgm:pt modelId="{E3BC035A-B8D4-4937-A4FA-C3D0608DE735}" type="pres">
      <dgm:prSet presAssocID="{024A814D-8DD7-4C88-8C2E-5CFE971CD1E9}" presName="chevron1" presStyleLbl="alignNode1" presStyleIdx="0" presStyleCnt="28"/>
      <dgm:spPr/>
    </dgm:pt>
    <dgm:pt modelId="{4B00E937-F5B7-446E-B075-0F255134D87D}" type="pres">
      <dgm:prSet presAssocID="{024A814D-8DD7-4C88-8C2E-5CFE971CD1E9}" presName="chevron2" presStyleLbl="alignNode1" presStyleIdx="1" presStyleCnt="28"/>
      <dgm:spPr/>
    </dgm:pt>
    <dgm:pt modelId="{2D530630-5E62-4637-B9F5-58B49144A0B3}" type="pres">
      <dgm:prSet presAssocID="{024A814D-8DD7-4C88-8C2E-5CFE971CD1E9}" presName="chevron3" presStyleLbl="alignNode1" presStyleIdx="2" presStyleCnt="28"/>
      <dgm:spPr/>
    </dgm:pt>
    <dgm:pt modelId="{1BE215B7-6B29-4097-ABA5-A05D340EE1E1}" type="pres">
      <dgm:prSet presAssocID="{024A814D-8DD7-4C88-8C2E-5CFE971CD1E9}" presName="chevron4" presStyleLbl="alignNode1" presStyleIdx="3" presStyleCnt="28"/>
      <dgm:spPr/>
    </dgm:pt>
    <dgm:pt modelId="{E7F4CC97-21D5-4C49-9F7B-926334882F3F}" type="pres">
      <dgm:prSet presAssocID="{024A814D-8DD7-4C88-8C2E-5CFE971CD1E9}" presName="chevron5" presStyleLbl="alignNode1" presStyleIdx="4" presStyleCnt="28"/>
      <dgm:spPr/>
    </dgm:pt>
    <dgm:pt modelId="{FF21B203-2878-4679-A5E8-7C24F6274D82}" type="pres">
      <dgm:prSet presAssocID="{024A814D-8DD7-4C88-8C2E-5CFE971CD1E9}" presName="chevron6" presStyleLbl="alignNode1" presStyleIdx="5" presStyleCnt="28"/>
      <dgm:spPr/>
    </dgm:pt>
    <dgm:pt modelId="{398D843C-9D26-48FA-BFE0-A9617427E88D}" type="pres">
      <dgm:prSet presAssocID="{024A814D-8DD7-4C88-8C2E-5CFE971CD1E9}" presName="chevron7" presStyleLbl="alignNode1" presStyleIdx="6" presStyleCnt="28"/>
      <dgm:spPr/>
    </dgm:pt>
    <dgm:pt modelId="{3078E5D6-B8DF-454B-9B8B-9F8CC7EA19F5}" type="pres">
      <dgm:prSet presAssocID="{024A814D-8DD7-4C88-8C2E-5CFE971CD1E9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49D12-209B-439F-BD63-8D47D0F13C8F}" type="pres">
      <dgm:prSet presAssocID="{6C83228B-C1D0-4BB3-9F82-A9878DFF5D80}" presName="sibTrans" presStyleCnt="0"/>
      <dgm:spPr/>
    </dgm:pt>
    <dgm:pt modelId="{ACB19EFE-47D1-4933-96EC-B4A8E9734EA7}" type="pres">
      <dgm:prSet presAssocID="{EB96B516-B26C-45A4-A598-4D69627767DF}" presName="parenttextcomposite" presStyleCnt="0"/>
      <dgm:spPr/>
    </dgm:pt>
    <dgm:pt modelId="{F54C2A20-6641-4182-8B5E-8470579F5439}" type="pres">
      <dgm:prSet presAssocID="{EB96B516-B26C-45A4-A598-4D69627767DF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0BC3C-771F-4B6D-A657-BBAAFFACC06F}" type="pres">
      <dgm:prSet presAssocID="{EB96B516-B26C-45A4-A598-4D69627767DF}" presName="composite" presStyleCnt="0"/>
      <dgm:spPr/>
    </dgm:pt>
    <dgm:pt modelId="{9BA456B4-F24E-4501-8536-1406A85421A3}" type="pres">
      <dgm:prSet presAssocID="{EB96B516-B26C-45A4-A598-4D69627767DF}" presName="chevron1" presStyleLbl="alignNode1" presStyleIdx="7" presStyleCnt="28"/>
      <dgm:spPr/>
    </dgm:pt>
    <dgm:pt modelId="{AC317A27-14DA-4088-9887-5D7777BC58A6}" type="pres">
      <dgm:prSet presAssocID="{EB96B516-B26C-45A4-A598-4D69627767DF}" presName="chevron2" presStyleLbl="alignNode1" presStyleIdx="8" presStyleCnt="28"/>
      <dgm:spPr/>
    </dgm:pt>
    <dgm:pt modelId="{674DA00A-4CC8-4C26-8651-521025A8028C}" type="pres">
      <dgm:prSet presAssocID="{EB96B516-B26C-45A4-A598-4D69627767DF}" presName="chevron3" presStyleLbl="alignNode1" presStyleIdx="9" presStyleCnt="28"/>
      <dgm:spPr/>
    </dgm:pt>
    <dgm:pt modelId="{15167E9A-24D8-4EA3-B619-61288610F34A}" type="pres">
      <dgm:prSet presAssocID="{EB96B516-B26C-45A4-A598-4D69627767DF}" presName="chevron4" presStyleLbl="alignNode1" presStyleIdx="10" presStyleCnt="28"/>
      <dgm:spPr/>
    </dgm:pt>
    <dgm:pt modelId="{4F4FC761-BF4F-49BC-9524-3124D3CC4D0A}" type="pres">
      <dgm:prSet presAssocID="{EB96B516-B26C-45A4-A598-4D69627767DF}" presName="chevron5" presStyleLbl="alignNode1" presStyleIdx="11" presStyleCnt="28"/>
      <dgm:spPr/>
    </dgm:pt>
    <dgm:pt modelId="{2BDA6119-2EBA-4891-A3C8-144519908C06}" type="pres">
      <dgm:prSet presAssocID="{EB96B516-B26C-45A4-A598-4D69627767DF}" presName="chevron6" presStyleLbl="alignNode1" presStyleIdx="12" presStyleCnt="28"/>
      <dgm:spPr/>
    </dgm:pt>
    <dgm:pt modelId="{68317E90-DBD2-48C0-AF79-09A17A753B1B}" type="pres">
      <dgm:prSet presAssocID="{EB96B516-B26C-45A4-A598-4D69627767DF}" presName="chevron7" presStyleLbl="alignNode1" presStyleIdx="13" presStyleCnt="28"/>
      <dgm:spPr/>
    </dgm:pt>
    <dgm:pt modelId="{C47B5E03-C9F6-47B6-BD65-54D72104AA38}" type="pres">
      <dgm:prSet presAssocID="{EB96B516-B26C-45A4-A598-4D69627767DF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5D60E-07B8-4D82-9BE4-D044B4F019BA}" type="pres">
      <dgm:prSet presAssocID="{6E5B068C-24AB-4F0B-8B0C-4FCF410C7526}" presName="sibTrans" presStyleCnt="0"/>
      <dgm:spPr/>
    </dgm:pt>
    <dgm:pt modelId="{5E7FA230-8114-45A4-99FD-9CD569569FE5}" type="pres">
      <dgm:prSet presAssocID="{238C5F20-9342-45B4-B1FB-E3B870A0228A}" presName="parenttextcomposite" presStyleCnt="0"/>
      <dgm:spPr/>
    </dgm:pt>
    <dgm:pt modelId="{5F0571DF-2B9C-49DB-BF7B-BEBFCCBA96AC}" type="pres">
      <dgm:prSet presAssocID="{238C5F20-9342-45B4-B1FB-E3B870A0228A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F3B16-3FB2-4FA2-A1B0-EE256D4FB03A}" type="pres">
      <dgm:prSet presAssocID="{238C5F20-9342-45B4-B1FB-E3B870A0228A}" presName="composite" presStyleCnt="0"/>
      <dgm:spPr/>
    </dgm:pt>
    <dgm:pt modelId="{8180D2CF-06F4-49AD-9774-8FE4647C062D}" type="pres">
      <dgm:prSet presAssocID="{238C5F20-9342-45B4-B1FB-E3B870A0228A}" presName="chevron1" presStyleLbl="alignNode1" presStyleIdx="14" presStyleCnt="28"/>
      <dgm:spPr/>
    </dgm:pt>
    <dgm:pt modelId="{271B62F8-5290-4126-A293-6F2B716FC393}" type="pres">
      <dgm:prSet presAssocID="{238C5F20-9342-45B4-B1FB-E3B870A0228A}" presName="chevron2" presStyleLbl="alignNode1" presStyleIdx="15" presStyleCnt="28"/>
      <dgm:spPr/>
    </dgm:pt>
    <dgm:pt modelId="{7AC5FEC5-CC17-491A-8740-A645B3957B50}" type="pres">
      <dgm:prSet presAssocID="{238C5F20-9342-45B4-B1FB-E3B870A0228A}" presName="chevron3" presStyleLbl="alignNode1" presStyleIdx="16" presStyleCnt="28"/>
      <dgm:spPr/>
    </dgm:pt>
    <dgm:pt modelId="{1183FD72-7732-48BA-AB1E-1E6E704FB790}" type="pres">
      <dgm:prSet presAssocID="{238C5F20-9342-45B4-B1FB-E3B870A0228A}" presName="chevron4" presStyleLbl="alignNode1" presStyleIdx="17" presStyleCnt="28"/>
      <dgm:spPr/>
    </dgm:pt>
    <dgm:pt modelId="{B838845E-B180-436A-9210-5CB6E176E93B}" type="pres">
      <dgm:prSet presAssocID="{238C5F20-9342-45B4-B1FB-E3B870A0228A}" presName="chevron5" presStyleLbl="alignNode1" presStyleIdx="18" presStyleCnt="28"/>
      <dgm:spPr/>
    </dgm:pt>
    <dgm:pt modelId="{4FCB7C8D-A702-4A6C-947D-0FFE5819764B}" type="pres">
      <dgm:prSet presAssocID="{238C5F20-9342-45B4-B1FB-E3B870A0228A}" presName="chevron6" presStyleLbl="alignNode1" presStyleIdx="19" presStyleCnt="28"/>
      <dgm:spPr/>
    </dgm:pt>
    <dgm:pt modelId="{7755C7BB-6932-48BE-923A-12AC2DEE0AAA}" type="pres">
      <dgm:prSet presAssocID="{238C5F20-9342-45B4-B1FB-E3B870A0228A}" presName="chevron7" presStyleLbl="alignNode1" presStyleIdx="20" presStyleCnt="28"/>
      <dgm:spPr/>
    </dgm:pt>
    <dgm:pt modelId="{3E11F253-2380-4A52-B2F8-1869A523E917}" type="pres">
      <dgm:prSet presAssocID="{238C5F20-9342-45B4-B1FB-E3B870A0228A}" presName="childtext" presStyleLbl="solidFgAcc1" presStyleIdx="2" presStyleCnt="4" custScaleY="10031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F4908-6D00-494C-B996-50CAE4E95F12}" type="pres">
      <dgm:prSet presAssocID="{9EF0A555-A6B0-4215-A994-E0BA3878A288}" presName="sibTrans" presStyleCnt="0"/>
      <dgm:spPr/>
    </dgm:pt>
    <dgm:pt modelId="{54FD7254-2C7C-433F-B211-7C42EA7D47DB}" type="pres">
      <dgm:prSet presAssocID="{6FFBC242-9E81-4B89-AA17-5D4B3D403B91}" presName="parenttextcomposite" presStyleCnt="0"/>
      <dgm:spPr/>
    </dgm:pt>
    <dgm:pt modelId="{0BE920A3-81D7-46FF-8386-1583EF4DBBB8}" type="pres">
      <dgm:prSet presAssocID="{6FFBC242-9E81-4B89-AA17-5D4B3D403B91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CD115-767D-4098-9260-F885F51C58AF}" type="pres">
      <dgm:prSet presAssocID="{6FFBC242-9E81-4B89-AA17-5D4B3D403B91}" presName="composite" presStyleCnt="0"/>
      <dgm:spPr/>
    </dgm:pt>
    <dgm:pt modelId="{0B7B06F9-EF18-4155-B91B-E805A2DE4E0D}" type="pres">
      <dgm:prSet presAssocID="{6FFBC242-9E81-4B89-AA17-5D4B3D403B91}" presName="chevron1" presStyleLbl="alignNode1" presStyleIdx="21" presStyleCnt="28"/>
      <dgm:spPr/>
    </dgm:pt>
    <dgm:pt modelId="{EC5338F9-71D4-49DB-AA04-528E556CCDF5}" type="pres">
      <dgm:prSet presAssocID="{6FFBC242-9E81-4B89-AA17-5D4B3D403B91}" presName="chevron2" presStyleLbl="alignNode1" presStyleIdx="22" presStyleCnt="28"/>
      <dgm:spPr/>
    </dgm:pt>
    <dgm:pt modelId="{B5B64DAC-686A-448B-87CC-E312107987EA}" type="pres">
      <dgm:prSet presAssocID="{6FFBC242-9E81-4B89-AA17-5D4B3D403B91}" presName="chevron3" presStyleLbl="alignNode1" presStyleIdx="23" presStyleCnt="28"/>
      <dgm:spPr/>
    </dgm:pt>
    <dgm:pt modelId="{478FF1E4-E783-4990-8FA8-2594F10B1731}" type="pres">
      <dgm:prSet presAssocID="{6FFBC242-9E81-4B89-AA17-5D4B3D403B91}" presName="chevron4" presStyleLbl="alignNode1" presStyleIdx="24" presStyleCnt="28"/>
      <dgm:spPr/>
    </dgm:pt>
    <dgm:pt modelId="{C4CE527C-B84A-4E49-81DA-9AE054E0B446}" type="pres">
      <dgm:prSet presAssocID="{6FFBC242-9E81-4B89-AA17-5D4B3D403B91}" presName="chevron5" presStyleLbl="alignNode1" presStyleIdx="25" presStyleCnt="28"/>
      <dgm:spPr/>
    </dgm:pt>
    <dgm:pt modelId="{BEA74D64-E787-4297-BF3A-F3BB87CD7201}" type="pres">
      <dgm:prSet presAssocID="{6FFBC242-9E81-4B89-AA17-5D4B3D403B91}" presName="chevron6" presStyleLbl="alignNode1" presStyleIdx="26" presStyleCnt="28"/>
      <dgm:spPr/>
    </dgm:pt>
    <dgm:pt modelId="{D2FD7530-DD6C-483F-ABD6-3FED0146E537}" type="pres">
      <dgm:prSet presAssocID="{6FFBC242-9E81-4B89-AA17-5D4B3D403B91}" presName="chevron7" presStyleLbl="alignNode1" presStyleIdx="27" presStyleCnt="28"/>
      <dgm:spPr/>
    </dgm:pt>
    <dgm:pt modelId="{9B22D974-5096-49B9-A5E0-958A0F3BA9B6}" type="pres">
      <dgm:prSet presAssocID="{6FFBC242-9E81-4B89-AA17-5D4B3D403B91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062E8-4F28-4F61-8F9D-9D03CDC36914}" srcId="{FF3B46F7-9775-460D-A0E4-709982D134A3}" destId="{EB96B516-B26C-45A4-A598-4D69627767DF}" srcOrd="1" destOrd="0" parTransId="{0F13163C-21F8-42DC-B679-3BF8E8AB8F67}" sibTransId="{6E5B068C-24AB-4F0B-8B0C-4FCF410C7526}"/>
    <dgm:cxn modelId="{E576ACE6-D236-4D66-AE8D-39055440C6CF}" srcId="{FF3B46F7-9775-460D-A0E4-709982D134A3}" destId="{6FFBC242-9E81-4B89-AA17-5D4B3D403B91}" srcOrd="3" destOrd="0" parTransId="{9F1AD4E4-062E-4CBB-9B8F-3F072E88AE0E}" sibTransId="{0C297921-8B02-4740-814F-4BCCFD22DAA3}"/>
    <dgm:cxn modelId="{C35E5C00-B507-43B5-83D9-46DC15ACE590}" srcId="{024A814D-8DD7-4C88-8C2E-5CFE971CD1E9}" destId="{744718C9-78F0-43C5-9AA8-D9E3049B7520}" srcOrd="0" destOrd="0" parTransId="{BC1AD7C4-384F-4669-9CD5-9D04155D1D04}" sibTransId="{1D7C987E-49A4-45B4-9A53-867CD3E804B9}"/>
    <dgm:cxn modelId="{2B8B632C-C950-4CB3-82D4-DBBEFD53B84B}" srcId="{EB96B516-B26C-45A4-A598-4D69627767DF}" destId="{B906E18F-5C9E-4EAB-92E8-6F02E67C4075}" srcOrd="0" destOrd="0" parTransId="{FD6C7E2E-94EB-45D9-97FC-0E8A257CD390}" sibTransId="{9640E9D7-A83C-424F-88DC-06CF23C30488}"/>
    <dgm:cxn modelId="{1A9727A8-B53D-444B-9794-DC28CB984D0C}" type="presOf" srcId="{238C5F20-9342-45B4-B1FB-E3B870A0228A}" destId="{5F0571DF-2B9C-49DB-BF7B-BEBFCCBA96AC}" srcOrd="0" destOrd="0" presId="urn:microsoft.com/office/officeart/2008/layout/VerticalAccentList"/>
    <dgm:cxn modelId="{40EDF7DD-AE13-48C7-B169-F41D0DE1B4BC}" type="presOf" srcId="{DAAADD8F-C151-4329-8E66-89DB4E08B834}" destId="{9B22D974-5096-49B9-A5E0-958A0F3BA9B6}" srcOrd="0" destOrd="0" presId="urn:microsoft.com/office/officeart/2008/layout/VerticalAccentList"/>
    <dgm:cxn modelId="{20527CC6-9F29-41A7-BA54-C2E836FC1311}" type="presOf" srcId="{6FFBC242-9E81-4B89-AA17-5D4B3D403B91}" destId="{0BE920A3-81D7-46FF-8386-1583EF4DBBB8}" srcOrd="0" destOrd="0" presId="urn:microsoft.com/office/officeart/2008/layout/VerticalAccentList"/>
    <dgm:cxn modelId="{C999BFB5-BB8F-4290-B0FF-B60707832B58}" srcId="{FF3B46F7-9775-460D-A0E4-709982D134A3}" destId="{024A814D-8DD7-4C88-8C2E-5CFE971CD1E9}" srcOrd="0" destOrd="0" parTransId="{149F67E3-E700-43BE-AC18-8969A76683B0}" sibTransId="{6C83228B-C1D0-4BB3-9F82-A9878DFF5D80}"/>
    <dgm:cxn modelId="{E2575C8A-6E2F-4F42-BFC9-546412EFB465}" type="presOf" srcId="{B906E18F-5C9E-4EAB-92E8-6F02E67C4075}" destId="{C47B5E03-C9F6-47B6-BD65-54D72104AA38}" srcOrd="0" destOrd="0" presId="urn:microsoft.com/office/officeart/2008/layout/VerticalAccentList"/>
    <dgm:cxn modelId="{EF758FB1-AD26-4B53-8052-B27B2B9810BF}" type="presOf" srcId="{EB96B516-B26C-45A4-A598-4D69627767DF}" destId="{F54C2A20-6641-4182-8B5E-8470579F5439}" srcOrd="0" destOrd="0" presId="urn:microsoft.com/office/officeart/2008/layout/VerticalAccentList"/>
    <dgm:cxn modelId="{1E416BDD-F5D0-4A80-99CD-B5AA3BFCABED}" srcId="{238C5F20-9342-45B4-B1FB-E3B870A0228A}" destId="{8D536C71-FF12-4040-A8FF-A84D550AA13F}" srcOrd="0" destOrd="0" parTransId="{06A53425-2209-4814-9E0C-DC26B972A349}" sibTransId="{F051C52E-E205-46FB-9ECA-9B25CB5E9497}"/>
    <dgm:cxn modelId="{554711EC-B324-4D91-A9DE-124FC0C5B054}" type="presOf" srcId="{FF3B46F7-9775-460D-A0E4-709982D134A3}" destId="{51C42199-E058-436E-83EF-ADDA87D2835E}" srcOrd="0" destOrd="0" presId="urn:microsoft.com/office/officeart/2008/layout/VerticalAccentList"/>
    <dgm:cxn modelId="{2249056C-50F9-4781-BA7A-A29155EDA388}" srcId="{FF3B46F7-9775-460D-A0E4-709982D134A3}" destId="{238C5F20-9342-45B4-B1FB-E3B870A0228A}" srcOrd="2" destOrd="0" parTransId="{500002A7-41CD-47FA-BA13-7BABE18012B8}" sibTransId="{9EF0A555-A6B0-4215-A994-E0BA3878A288}"/>
    <dgm:cxn modelId="{0F64F2E9-D093-483D-BE31-35A6EE4E6BF9}" type="presOf" srcId="{744718C9-78F0-43C5-9AA8-D9E3049B7520}" destId="{3078E5D6-B8DF-454B-9B8B-9F8CC7EA19F5}" srcOrd="0" destOrd="0" presId="urn:microsoft.com/office/officeart/2008/layout/VerticalAccentList"/>
    <dgm:cxn modelId="{93662D37-67FC-4A14-A483-69BC52D84B1F}" type="presOf" srcId="{8D536C71-FF12-4040-A8FF-A84D550AA13F}" destId="{3E11F253-2380-4A52-B2F8-1869A523E917}" srcOrd="0" destOrd="0" presId="urn:microsoft.com/office/officeart/2008/layout/VerticalAccentList"/>
    <dgm:cxn modelId="{96539C50-91E0-461B-A010-56599C3B06AA}" type="presOf" srcId="{024A814D-8DD7-4C88-8C2E-5CFE971CD1E9}" destId="{4A84C8CC-AF4F-4E6B-BA24-F583BB846656}" srcOrd="0" destOrd="0" presId="urn:microsoft.com/office/officeart/2008/layout/VerticalAccentList"/>
    <dgm:cxn modelId="{406C9CE7-7679-4214-B159-70F369E3AD52}" srcId="{6FFBC242-9E81-4B89-AA17-5D4B3D403B91}" destId="{DAAADD8F-C151-4329-8E66-89DB4E08B834}" srcOrd="0" destOrd="0" parTransId="{52FC04BB-3490-46ED-8A4A-F029C2EAF05D}" sibTransId="{E29BA7B6-D989-444B-9EA6-062EAA9023B5}"/>
    <dgm:cxn modelId="{A6267F00-3877-4BB7-862C-5757B7DBDF65}" type="presParOf" srcId="{51C42199-E058-436E-83EF-ADDA87D2835E}" destId="{E4E41D14-0EE8-47FB-9230-30DAFEAE9436}" srcOrd="0" destOrd="0" presId="urn:microsoft.com/office/officeart/2008/layout/VerticalAccentList"/>
    <dgm:cxn modelId="{B560C3E4-0579-4145-9A77-3AEC75002641}" type="presParOf" srcId="{E4E41D14-0EE8-47FB-9230-30DAFEAE9436}" destId="{4A84C8CC-AF4F-4E6B-BA24-F583BB846656}" srcOrd="0" destOrd="0" presId="urn:microsoft.com/office/officeart/2008/layout/VerticalAccentList"/>
    <dgm:cxn modelId="{2298EB75-BECE-4F85-8DD8-CC1886AB8293}" type="presParOf" srcId="{51C42199-E058-436E-83EF-ADDA87D2835E}" destId="{2FE6EF33-7643-4A5C-97BC-5EDAFB2E54F8}" srcOrd="1" destOrd="0" presId="urn:microsoft.com/office/officeart/2008/layout/VerticalAccentList"/>
    <dgm:cxn modelId="{0D78B256-2CAD-42EE-92F8-F9F9DB16ED02}" type="presParOf" srcId="{2FE6EF33-7643-4A5C-97BC-5EDAFB2E54F8}" destId="{E3BC035A-B8D4-4937-A4FA-C3D0608DE735}" srcOrd="0" destOrd="0" presId="urn:microsoft.com/office/officeart/2008/layout/VerticalAccentList"/>
    <dgm:cxn modelId="{78B1E2B0-EB06-4EAF-9C7C-A6E545C59E21}" type="presParOf" srcId="{2FE6EF33-7643-4A5C-97BC-5EDAFB2E54F8}" destId="{4B00E937-F5B7-446E-B075-0F255134D87D}" srcOrd="1" destOrd="0" presId="urn:microsoft.com/office/officeart/2008/layout/VerticalAccentList"/>
    <dgm:cxn modelId="{D955E3FF-3012-423B-ADAE-4D52F8230367}" type="presParOf" srcId="{2FE6EF33-7643-4A5C-97BC-5EDAFB2E54F8}" destId="{2D530630-5E62-4637-B9F5-58B49144A0B3}" srcOrd="2" destOrd="0" presId="urn:microsoft.com/office/officeart/2008/layout/VerticalAccentList"/>
    <dgm:cxn modelId="{48AB7B5A-7E25-412F-BEA7-7A4C7D53D9EC}" type="presParOf" srcId="{2FE6EF33-7643-4A5C-97BC-5EDAFB2E54F8}" destId="{1BE215B7-6B29-4097-ABA5-A05D340EE1E1}" srcOrd="3" destOrd="0" presId="urn:microsoft.com/office/officeart/2008/layout/VerticalAccentList"/>
    <dgm:cxn modelId="{BDF6A3B9-5550-4774-AE50-1DB8FCA7F94E}" type="presParOf" srcId="{2FE6EF33-7643-4A5C-97BC-5EDAFB2E54F8}" destId="{E7F4CC97-21D5-4C49-9F7B-926334882F3F}" srcOrd="4" destOrd="0" presId="urn:microsoft.com/office/officeart/2008/layout/VerticalAccentList"/>
    <dgm:cxn modelId="{F3CF8FBF-3530-4270-9DA6-DE0F33EE506B}" type="presParOf" srcId="{2FE6EF33-7643-4A5C-97BC-5EDAFB2E54F8}" destId="{FF21B203-2878-4679-A5E8-7C24F6274D82}" srcOrd="5" destOrd="0" presId="urn:microsoft.com/office/officeart/2008/layout/VerticalAccentList"/>
    <dgm:cxn modelId="{E00DEC01-4236-49C4-A8EB-C594C8C318F2}" type="presParOf" srcId="{2FE6EF33-7643-4A5C-97BC-5EDAFB2E54F8}" destId="{398D843C-9D26-48FA-BFE0-A9617427E88D}" srcOrd="6" destOrd="0" presId="urn:microsoft.com/office/officeart/2008/layout/VerticalAccentList"/>
    <dgm:cxn modelId="{E3086395-857D-4816-96D3-288B2D49917C}" type="presParOf" srcId="{2FE6EF33-7643-4A5C-97BC-5EDAFB2E54F8}" destId="{3078E5D6-B8DF-454B-9B8B-9F8CC7EA19F5}" srcOrd="7" destOrd="0" presId="urn:microsoft.com/office/officeart/2008/layout/VerticalAccentList"/>
    <dgm:cxn modelId="{CF2E4C19-885C-4D33-AB72-B2B3112DC3B4}" type="presParOf" srcId="{51C42199-E058-436E-83EF-ADDA87D2835E}" destId="{49949D12-209B-439F-BD63-8D47D0F13C8F}" srcOrd="2" destOrd="0" presId="urn:microsoft.com/office/officeart/2008/layout/VerticalAccentList"/>
    <dgm:cxn modelId="{EB301625-2B2D-4650-9EC7-3EAE31EF205E}" type="presParOf" srcId="{51C42199-E058-436E-83EF-ADDA87D2835E}" destId="{ACB19EFE-47D1-4933-96EC-B4A8E9734EA7}" srcOrd="3" destOrd="0" presId="urn:microsoft.com/office/officeart/2008/layout/VerticalAccentList"/>
    <dgm:cxn modelId="{57FB958C-64C3-4F98-B488-6B808180239F}" type="presParOf" srcId="{ACB19EFE-47D1-4933-96EC-B4A8E9734EA7}" destId="{F54C2A20-6641-4182-8B5E-8470579F5439}" srcOrd="0" destOrd="0" presId="urn:microsoft.com/office/officeart/2008/layout/VerticalAccentList"/>
    <dgm:cxn modelId="{4CEA18CF-DDD4-4EF5-BC48-8E8A9B699D41}" type="presParOf" srcId="{51C42199-E058-436E-83EF-ADDA87D2835E}" destId="{CFC0BC3C-771F-4B6D-A657-BBAAFFACC06F}" srcOrd="4" destOrd="0" presId="urn:microsoft.com/office/officeart/2008/layout/VerticalAccentList"/>
    <dgm:cxn modelId="{F7AC57C1-6A96-4501-9554-823152AE2264}" type="presParOf" srcId="{CFC0BC3C-771F-4B6D-A657-BBAAFFACC06F}" destId="{9BA456B4-F24E-4501-8536-1406A85421A3}" srcOrd="0" destOrd="0" presId="urn:microsoft.com/office/officeart/2008/layout/VerticalAccentList"/>
    <dgm:cxn modelId="{679F1551-0F23-4441-99AE-B6B2ADF70404}" type="presParOf" srcId="{CFC0BC3C-771F-4B6D-A657-BBAAFFACC06F}" destId="{AC317A27-14DA-4088-9887-5D7777BC58A6}" srcOrd="1" destOrd="0" presId="urn:microsoft.com/office/officeart/2008/layout/VerticalAccentList"/>
    <dgm:cxn modelId="{2B3C2EEA-E2D3-479B-AA8C-42F86494EDB9}" type="presParOf" srcId="{CFC0BC3C-771F-4B6D-A657-BBAAFFACC06F}" destId="{674DA00A-4CC8-4C26-8651-521025A8028C}" srcOrd="2" destOrd="0" presId="urn:microsoft.com/office/officeart/2008/layout/VerticalAccentList"/>
    <dgm:cxn modelId="{91452FE3-D238-4E0C-ACDE-D96882CC0F33}" type="presParOf" srcId="{CFC0BC3C-771F-4B6D-A657-BBAAFFACC06F}" destId="{15167E9A-24D8-4EA3-B619-61288610F34A}" srcOrd="3" destOrd="0" presId="urn:microsoft.com/office/officeart/2008/layout/VerticalAccentList"/>
    <dgm:cxn modelId="{037FA539-EAC5-4E61-94D6-150FDD64C739}" type="presParOf" srcId="{CFC0BC3C-771F-4B6D-A657-BBAAFFACC06F}" destId="{4F4FC761-BF4F-49BC-9524-3124D3CC4D0A}" srcOrd="4" destOrd="0" presId="urn:microsoft.com/office/officeart/2008/layout/VerticalAccentList"/>
    <dgm:cxn modelId="{FE6A80FA-B389-4D33-BC81-32EF04EBD6FF}" type="presParOf" srcId="{CFC0BC3C-771F-4B6D-A657-BBAAFFACC06F}" destId="{2BDA6119-2EBA-4891-A3C8-144519908C06}" srcOrd="5" destOrd="0" presId="urn:microsoft.com/office/officeart/2008/layout/VerticalAccentList"/>
    <dgm:cxn modelId="{8E390292-FDF2-4FFA-B78C-3FDDE60A2882}" type="presParOf" srcId="{CFC0BC3C-771F-4B6D-A657-BBAAFFACC06F}" destId="{68317E90-DBD2-48C0-AF79-09A17A753B1B}" srcOrd="6" destOrd="0" presId="urn:microsoft.com/office/officeart/2008/layout/VerticalAccentList"/>
    <dgm:cxn modelId="{A97EF1BD-660B-476C-97A4-3E483CD1D977}" type="presParOf" srcId="{CFC0BC3C-771F-4B6D-A657-BBAAFFACC06F}" destId="{C47B5E03-C9F6-47B6-BD65-54D72104AA38}" srcOrd="7" destOrd="0" presId="urn:microsoft.com/office/officeart/2008/layout/VerticalAccentList"/>
    <dgm:cxn modelId="{DA9ED52A-A675-4347-AD4E-98DA469034EB}" type="presParOf" srcId="{51C42199-E058-436E-83EF-ADDA87D2835E}" destId="{8805D60E-07B8-4D82-9BE4-D044B4F019BA}" srcOrd="5" destOrd="0" presId="urn:microsoft.com/office/officeart/2008/layout/VerticalAccentList"/>
    <dgm:cxn modelId="{1554BEF0-C09D-4608-BE71-D17D8612BF93}" type="presParOf" srcId="{51C42199-E058-436E-83EF-ADDA87D2835E}" destId="{5E7FA230-8114-45A4-99FD-9CD569569FE5}" srcOrd="6" destOrd="0" presId="urn:microsoft.com/office/officeart/2008/layout/VerticalAccentList"/>
    <dgm:cxn modelId="{2A4955A5-3610-44E0-B4B0-FCC2EFEFF254}" type="presParOf" srcId="{5E7FA230-8114-45A4-99FD-9CD569569FE5}" destId="{5F0571DF-2B9C-49DB-BF7B-BEBFCCBA96AC}" srcOrd="0" destOrd="0" presId="urn:microsoft.com/office/officeart/2008/layout/VerticalAccentList"/>
    <dgm:cxn modelId="{7375AF0A-B7B7-42F0-8C7F-38102109EA48}" type="presParOf" srcId="{51C42199-E058-436E-83EF-ADDA87D2835E}" destId="{0B2F3B16-3FB2-4FA2-A1B0-EE256D4FB03A}" srcOrd="7" destOrd="0" presId="urn:microsoft.com/office/officeart/2008/layout/VerticalAccentList"/>
    <dgm:cxn modelId="{0320A66F-F614-4275-9E99-148C716B7E13}" type="presParOf" srcId="{0B2F3B16-3FB2-4FA2-A1B0-EE256D4FB03A}" destId="{8180D2CF-06F4-49AD-9774-8FE4647C062D}" srcOrd="0" destOrd="0" presId="urn:microsoft.com/office/officeart/2008/layout/VerticalAccentList"/>
    <dgm:cxn modelId="{4171EF63-4275-4484-8105-4F82BDC7F963}" type="presParOf" srcId="{0B2F3B16-3FB2-4FA2-A1B0-EE256D4FB03A}" destId="{271B62F8-5290-4126-A293-6F2B716FC393}" srcOrd="1" destOrd="0" presId="urn:microsoft.com/office/officeart/2008/layout/VerticalAccentList"/>
    <dgm:cxn modelId="{E8208056-5F46-495D-A95D-B95E69389D48}" type="presParOf" srcId="{0B2F3B16-3FB2-4FA2-A1B0-EE256D4FB03A}" destId="{7AC5FEC5-CC17-491A-8740-A645B3957B50}" srcOrd="2" destOrd="0" presId="urn:microsoft.com/office/officeart/2008/layout/VerticalAccentList"/>
    <dgm:cxn modelId="{C8A51947-4557-49EE-AF03-BB5AD8CE4370}" type="presParOf" srcId="{0B2F3B16-3FB2-4FA2-A1B0-EE256D4FB03A}" destId="{1183FD72-7732-48BA-AB1E-1E6E704FB790}" srcOrd="3" destOrd="0" presId="urn:microsoft.com/office/officeart/2008/layout/VerticalAccentList"/>
    <dgm:cxn modelId="{5D48F4EE-DDA0-48FC-A932-1E51D16BA40C}" type="presParOf" srcId="{0B2F3B16-3FB2-4FA2-A1B0-EE256D4FB03A}" destId="{B838845E-B180-436A-9210-5CB6E176E93B}" srcOrd="4" destOrd="0" presId="urn:microsoft.com/office/officeart/2008/layout/VerticalAccentList"/>
    <dgm:cxn modelId="{7E896AA9-7056-452D-930E-FEA9CC0F4C89}" type="presParOf" srcId="{0B2F3B16-3FB2-4FA2-A1B0-EE256D4FB03A}" destId="{4FCB7C8D-A702-4A6C-947D-0FFE5819764B}" srcOrd="5" destOrd="0" presId="urn:microsoft.com/office/officeart/2008/layout/VerticalAccentList"/>
    <dgm:cxn modelId="{D1D9C574-CB2E-466E-9F81-789068C95D34}" type="presParOf" srcId="{0B2F3B16-3FB2-4FA2-A1B0-EE256D4FB03A}" destId="{7755C7BB-6932-48BE-923A-12AC2DEE0AAA}" srcOrd="6" destOrd="0" presId="urn:microsoft.com/office/officeart/2008/layout/VerticalAccentList"/>
    <dgm:cxn modelId="{664C60B6-57EB-4543-89C0-B99798E91B4A}" type="presParOf" srcId="{0B2F3B16-3FB2-4FA2-A1B0-EE256D4FB03A}" destId="{3E11F253-2380-4A52-B2F8-1869A523E917}" srcOrd="7" destOrd="0" presId="urn:microsoft.com/office/officeart/2008/layout/VerticalAccentList"/>
    <dgm:cxn modelId="{A7C83FC6-BFBD-4906-986F-3269F786F644}" type="presParOf" srcId="{51C42199-E058-436E-83EF-ADDA87D2835E}" destId="{224F4908-6D00-494C-B996-50CAE4E95F12}" srcOrd="8" destOrd="0" presId="urn:microsoft.com/office/officeart/2008/layout/VerticalAccentList"/>
    <dgm:cxn modelId="{2CF11DC7-F59D-4DA7-85AF-B4BBD1DA3F04}" type="presParOf" srcId="{51C42199-E058-436E-83EF-ADDA87D2835E}" destId="{54FD7254-2C7C-433F-B211-7C42EA7D47DB}" srcOrd="9" destOrd="0" presId="urn:microsoft.com/office/officeart/2008/layout/VerticalAccentList"/>
    <dgm:cxn modelId="{15BE5A19-25A1-4739-944F-039C9B5AB573}" type="presParOf" srcId="{54FD7254-2C7C-433F-B211-7C42EA7D47DB}" destId="{0BE920A3-81D7-46FF-8386-1583EF4DBBB8}" srcOrd="0" destOrd="0" presId="urn:microsoft.com/office/officeart/2008/layout/VerticalAccentList"/>
    <dgm:cxn modelId="{9853DC3F-CD3D-4E67-916C-7C3CF78BD13C}" type="presParOf" srcId="{51C42199-E058-436E-83EF-ADDA87D2835E}" destId="{C50CD115-767D-4098-9260-F885F51C58AF}" srcOrd="10" destOrd="0" presId="urn:microsoft.com/office/officeart/2008/layout/VerticalAccentList"/>
    <dgm:cxn modelId="{039ED612-231E-4EAD-8740-A5F5A1117CB8}" type="presParOf" srcId="{C50CD115-767D-4098-9260-F885F51C58AF}" destId="{0B7B06F9-EF18-4155-B91B-E805A2DE4E0D}" srcOrd="0" destOrd="0" presId="urn:microsoft.com/office/officeart/2008/layout/VerticalAccentList"/>
    <dgm:cxn modelId="{902B2EE5-578B-44DE-96F4-6C7340437CFF}" type="presParOf" srcId="{C50CD115-767D-4098-9260-F885F51C58AF}" destId="{EC5338F9-71D4-49DB-AA04-528E556CCDF5}" srcOrd="1" destOrd="0" presId="urn:microsoft.com/office/officeart/2008/layout/VerticalAccentList"/>
    <dgm:cxn modelId="{EC4F5630-AA19-409C-A103-5D4E4A703E11}" type="presParOf" srcId="{C50CD115-767D-4098-9260-F885F51C58AF}" destId="{B5B64DAC-686A-448B-87CC-E312107987EA}" srcOrd="2" destOrd="0" presId="urn:microsoft.com/office/officeart/2008/layout/VerticalAccentList"/>
    <dgm:cxn modelId="{1803B4CE-4E26-4750-A8E7-CA0986819B49}" type="presParOf" srcId="{C50CD115-767D-4098-9260-F885F51C58AF}" destId="{478FF1E4-E783-4990-8FA8-2594F10B1731}" srcOrd="3" destOrd="0" presId="urn:microsoft.com/office/officeart/2008/layout/VerticalAccentList"/>
    <dgm:cxn modelId="{73082BBD-FA0F-4424-89CC-D50B359E86A7}" type="presParOf" srcId="{C50CD115-767D-4098-9260-F885F51C58AF}" destId="{C4CE527C-B84A-4E49-81DA-9AE054E0B446}" srcOrd="4" destOrd="0" presId="urn:microsoft.com/office/officeart/2008/layout/VerticalAccentList"/>
    <dgm:cxn modelId="{64898FA6-D092-4307-AF68-82100F10CBD3}" type="presParOf" srcId="{C50CD115-767D-4098-9260-F885F51C58AF}" destId="{BEA74D64-E787-4297-BF3A-F3BB87CD7201}" srcOrd="5" destOrd="0" presId="urn:microsoft.com/office/officeart/2008/layout/VerticalAccentList"/>
    <dgm:cxn modelId="{ADA252D2-5968-4E77-AA07-5CCE3121ED08}" type="presParOf" srcId="{C50CD115-767D-4098-9260-F885F51C58AF}" destId="{D2FD7530-DD6C-483F-ABD6-3FED0146E537}" srcOrd="6" destOrd="0" presId="urn:microsoft.com/office/officeart/2008/layout/VerticalAccentList"/>
    <dgm:cxn modelId="{5BD10183-AD36-4536-AB43-2627637E0B5F}" type="presParOf" srcId="{C50CD115-767D-4098-9260-F885F51C58AF}" destId="{9B22D974-5096-49B9-A5E0-958A0F3BA9B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A8E049-2130-4EB2-AA4D-61D3AE7093DF}" type="doc">
      <dgm:prSet loTypeId="urn:microsoft.com/office/officeart/2005/8/layout/venn1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40205A-5516-4427-8118-63A6C9708164}">
      <dgm:prSet custT="1"/>
      <dgm:spPr/>
      <dgm:t>
        <a:bodyPr/>
        <a:lstStyle/>
        <a:p>
          <a:pPr rtl="0"/>
          <a:r>
            <a:rPr lang="ru-RU" sz="1800" dirty="0" smtClean="0"/>
            <a:t>Опыт работы (86,6%)</a:t>
          </a:r>
          <a:endParaRPr lang="ru-RU" sz="1800" dirty="0"/>
        </a:p>
      </dgm:t>
    </dgm:pt>
    <dgm:pt modelId="{D10145CF-4271-4BC8-A5B5-41C34CE07913}" type="parTrans" cxnId="{085BD9DD-7AC3-40FC-919F-81A66B50699A}">
      <dgm:prSet/>
      <dgm:spPr/>
      <dgm:t>
        <a:bodyPr/>
        <a:lstStyle/>
        <a:p>
          <a:endParaRPr lang="ru-RU"/>
        </a:p>
      </dgm:t>
    </dgm:pt>
    <dgm:pt modelId="{748AAFD0-C295-4A93-AB51-0787552A569D}" type="sibTrans" cxnId="{085BD9DD-7AC3-40FC-919F-81A66B50699A}">
      <dgm:prSet/>
      <dgm:spPr/>
      <dgm:t>
        <a:bodyPr/>
        <a:lstStyle/>
        <a:p>
          <a:endParaRPr lang="ru-RU"/>
        </a:p>
      </dgm:t>
    </dgm:pt>
    <dgm:pt modelId="{F4282DBF-1E24-4964-B77F-86DE084076CD}">
      <dgm:prSet custT="1"/>
      <dgm:spPr/>
      <dgm:t>
        <a:bodyPr/>
        <a:lstStyle/>
        <a:p>
          <a:pPr rtl="0"/>
          <a:r>
            <a:rPr lang="ru-RU" sz="1800" dirty="0" smtClean="0"/>
            <a:t>Наличие высшего образования (80,4%)</a:t>
          </a:r>
          <a:endParaRPr lang="ru-RU" sz="1800" dirty="0"/>
        </a:p>
      </dgm:t>
    </dgm:pt>
    <dgm:pt modelId="{4D89686A-E3B6-4E12-81E9-B14282F910AC}" type="parTrans" cxnId="{3649D4ED-4FF4-4593-9B57-DD4DB2A44FA0}">
      <dgm:prSet/>
      <dgm:spPr/>
      <dgm:t>
        <a:bodyPr/>
        <a:lstStyle/>
        <a:p>
          <a:endParaRPr lang="ru-RU"/>
        </a:p>
      </dgm:t>
    </dgm:pt>
    <dgm:pt modelId="{8A3226DD-01F3-4CB3-AD42-C8B6BCA58B47}" type="sibTrans" cxnId="{3649D4ED-4FF4-4593-9B57-DD4DB2A44FA0}">
      <dgm:prSet/>
      <dgm:spPr/>
      <dgm:t>
        <a:bodyPr/>
        <a:lstStyle/>
        <a:p>
          <a:endParaRPr lang="ru-RU"/>
        </a:p>
      </dgm:t>
    </dgm:pt>
    <dgm:pt modelId="{626A1A6F-1E40-4849-914D-D9E12D2C6BB0}">
      <dgm:prSet custT="1"/>
      <dgm:spPr/>
      <dgm:t>
        <a:bodyPr/>
        <a:lstStyle/>
        <a:p>
          <a:pPr rtl="0"/>
          <a:r>
            <a:rPr lang="ru-RU" sz="1800" dirty="0" smtClean="0"/>
            <a:t>Наличие нужных связей (70,5%)</a:t>
          </a:r>
          <a:endParaRPr lang="ru-RU" sz="1800" dirty="0"/>
        </a:p>
      </dgm:t>
    </dgm:pt>
    <dgm:pt modelId="{DFC26B2B-6BED-4131-9902-95932E8BAEAB}" type="parTrans" cxnId="{D285F386-9B9B-4B9D-B736-E805D71D0651}">
      <dgm:prSet/>
      <dgm:spPr/>
      <dgm:t>
        <a:bodyPr/>
        <a:lstStyle/>
        <a:p>
          <a:endParaRPr lang="ru-RU"/>
        </a:p>
      </dgm:t>
    </dgm:pt>
    <dgm:pt modelId="{3E594609-43B2-4F79-ADDF-B459C0837ABE}" type="sibTrans" cxnId="{D285F386-9B9B-4B9D-B736-E805D71D0651}">
      <dgm:prSet/>
      <dgm:spPr/>
      <dgm:t>
        <a:bodyPr/>
        <a:lstStyle/>
        <a:p>
          <a:endParaRPr lang="ru-RU"/>
        </a:p>
      </dgm:t>
    </dgm:pt>
    <dgm:pt modelId="{06F5881F-27E6-4BCA-B628-0AE5F49CD321}">
      <dgm:prSet custT="1"/>
      <dgm:spPr/>
      <dgm:t>
        <a:bodyPr/>
        <a:lstStyle/>
        <a:p>
          <a:pPr rtl="0"/>
          <a:r>
            <a:rPr lang="ru-RU" sz="1800" dirty="0" smtClean="0"/>
            <a:t>Знания и трудовые навыки (60,4%)</a:t>
          </a:r>
          <a:endParaRPr lang="ru-RU" sz="1800" dirty="0"/>
        </a:p>
      </dgm:t>
    </dgm:pt>
    <dgm:pt modelId="{91B64BE0-FC9E-41D2-9E27-1A1BBC3D9177}" type="parTrans" cxnId="{E038DC8A-61F5-4A0D-B469-D62A825AD531}">
      <dgm:prSet/>
      <dgm:spPr/>
      <dgm:t>
        <a:bodyPr/>
        <a:lstStyle/>
        <a:p>
          <a:endParaRPr lang="ru-RU"/>
        </a:p>
      </dgm:t>
    </dgm:pt>
    <dgm:pt modelId="{5515925F-523A-4A05-AC37-78263A3B9C58}" type="sibTrans" cxnId="{E038DC8A-61F5-4A0D-B469-D62A825AD531}">
      <dgm:prSet/>
      <dgm:spPr/>
      <dgm:t>
        <a:bodyPr/>
        <a:lstStyle/>
        <a:p>
          <a:endParaRPr lang="ru-RU"/>
        </a:p>
      </dgm:t>
    </dgm:pt>
    <dgm:pt modelId="{7981C2AA-1A5C-463F-BC63-B9FD787393C7}">
      <dgm:prSet custT="1"/>
      <dgm:spPr/>
      <dgm:t>
        <a:bodyPr/>
        <a:lstStyle/>
        <a:p>
          <a:pPr rtl="0"/>
          <a:r>
            <a:rPr lang="ru-RU" sz="1800" dirty="0" smtClean="0"/>
            <a:t>Мотивация к продолжению дальнейшего обучения (57,4%)</a:t>
          </a:r>
          <a:endParaRPr lang="ru-RU" sz="1800" dirty="0"/>
        </a:p>
      </dgm:t>
    </dgm:pt>
    <dgm:pt modelId="{03856FAB-EA27-4864-8E2E-1A3D0E683A38}" type="parTrans" cxnId="{103EE394-B87C-40EC-8C2D-ADA52372A723}">
      <dgm:prSet/>
      <dgm:spPr/>
      <dgm:t>
        <a:bodyPr/>
        <a:lstStyle/>
        <a:p>
          <a:endParaRPr lang="ru-RU"/>
        </a:p>
      </dgm:t>
    </dgm:pt>
    <dgm:pt modelId="{830959EF-651A-49A3-A79D-9983DA4D607C}" type="sibTrans" cxnId="{103EE394-B87C-40EC-8C2D-ADA52372A723}">
      <dgm:prSet/>
      <dgm:spPr/>
      <dgm:t>
        <a:bodyPr/>
        <a:lstStyle/>
        <a:p>
          <a:endParaRPr lang="ru-RU"/>
        </a:p>
      </dgm:t>
    </dgm:pt>
    <dgm:pt modelId="{B3A3ECA6-959C-46D6-AA48-535BB2B40304}" type="pres">
      <dgm:prSet presAssocID="{7BA8E049-2130-4EB2-AA4D-61D3AE7093D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12571-B2CA-421C-9FB8-B73E79DDD73D}" type="pres">
      <dgm:prSet presAssocID="{2340205A-5516-4427-8118-63A6C9708164}" presName="circ1" presStyleLbl="vennNode1" presStyleIdx="0" presStyleCnt="5"/>
      <dgm:spPr/>
    </dgm:pt>
    <dgm:pt modelId="{F93E1A17-95DA-4C72-B322-73D87FC9DC19}" type="pres">
      <dgm:prSet presAssocID="{2340205A-5516-4427-8118-63A6C97081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5C86D-7D6C-4A43-8B93-78D62FCDEE22}" type="pres">
      <dgm:prSet presAssocID="{F4282DBF-1E24-4964-B77F-86DE084076CD}" presName="circ2" presStyleLbl="vennNode1" presStyleIdx="1" presStyleCnt="5"/>
      <dgm:spPr/>
    </dgm:pt>
    <dgm:pt modelId="{D3BA4590-7657-4F3C-836B-F08BB61C93B0}" type="pres">
      <dgm:prSet presAssocID="{F4282DBF-1E24-4964-B77F-86DE084076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17647-F367-4BF6-819B-787378B8EA67}" type="pres">
      <dgm:prSet presAssocID="{626A1A6F-1E40-4849-914D-D9E12D2C6BB0}" presName="circ3" presStyleLbl="vennNode1" presStyleIdx="2" presStyleCnt="5"/>
      <dgm:spPr/>
    </dgm:pt>
    <dgm:pt modelId="{666C97E0-4AB0-4135-8540-49254D961C02}" type="pres">
      <dgm:prSet presAssocID="{626A1A6F-1E40-4849-914D-D9E12D2C6BB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CA45-5C79-4C9E-A879-FAA7B588CADA}" type="pres">
      <dgm:prSet presAssocID="{06F5881F-27E6-4BCA-B628-0AE5F49CD321}" presName="circ4" presStyleLbl="vennNode1" presStyleIdx="3" presStyleCnt="5"/>
      <dgm:spPr/>
    </dgm:pt>
    <dgm:pt modelId="{ED7A7C08-A91B-4497-963F-B9446C350158}" type="pres">
      <dgm:prSet presAssocID="{06F5881F-27E6-4BCA-B628-0AE5F49CD32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5FBA2-35B6-431B-B59E-A21FB2AAD1E0}" type="pres">
      <dgm:prSet presAssocID="{7981C2AA-1A5C-463F-BC63-B9FD787393C7}" presName="circ5" presStyleLbl="vennNode1" presStyleIdx="4" presStyleCnt="5"/>
      <dgm:spPr/>
    </dgm:pt>
    <dgm:pt modelId="{51E93B0F-253B-4C27-B709-3EBAA8F5FC94}" type="pres">
      <dgm:prSet presAssocID="{7981C2AA-1A5C-463F-BC63-B9FD787393C7}" presName="circ5Tx" presStyleLbl="revTx" presStyleIdx="0" presStyleCnt="0" custScaleX="121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BDE4BB-A2AE-4A45-9216-AE69E79BDC63}" type="presOf" srcId="{7BA8E049-2130-4EB2-AA4D-61D3AE7093DF}" destId="{B3A3ECA6-959C-46D6-AA48-535BB2B40304}" srcOrd="0" destOrd="0" presId="urn:microsoft.com/office/officeart/2005/8/layout/venn1"/>
    <dgm:cxn modelId="{D285F386-9B9B-4B9D-B736-E805D71D0651}" srcId="{7BA8E049-2130-4EB2-AA4D-61D3AE7093DF}" destId="{626A1A6F-1E40-4849-914D-D9E12D2C6BB0}" srcOrd="2" destOrd="0" parTransId="{DFC26B2B-6BED-4131-9902-95932E8BAEAB}" sibTransId="{3E594609-43B2-4F79-ADDF-B459C0837ABE}"/>
    <dgm:cxn modelId="{103EE394-B87C-40EC-8C2D-ADA52372A723}" srcId="{7BA8E049-2130-4EB2-AA4D-61D3AE7093DF}" destId="{7981C2AA-1A5C-463F-BC63-B9FD787393C7}" srcOrd="4" destOrd="0" parTransId="{03856FAB-EA27-4864-8E2E-1A3D0E683A38}" sibTransId="{830959EF-651A-49A3-A79D-9983DA4D607C}"/>
    <dgm:cxn modelId="{A117C0A6-B07E-4A2D-AA37-3E4DEB54E2DF}" type="presOf" srcId="{06F5881F-27E6-4BCA-B628-0AE5F49CD321}" destId="{ED7A7C08-A91B-4497-963F-B9446C350158}" srcOrd="0" destOrd="0" presId="urn:microsoft.com/office/officeart/2005/8/layout/venn1"/>
    <dgm:cxn modelId="{455B2ABD-4372-4011-B3F2-409CD05A7422}" type="presOf" srcId="{2340205A-5516-4427-8118-63A6C9708164}" destId="{F93E1A17-95DA-4C72-B322-73D87FC9DC19}" srcOrd="0" destOrd="0" presId="urn:microsoft.com/office/officeart/2005/8/layout/venn1"/>
    <dgm:cxn modelId="{61720815-A911-4C2D-B70F-1EFD7ADA2937}" type="presOf" srcId="{7981C2AA-1A5C-463F-BC63-B9FD787393C7}" destId="{51E93B0F-253B-4C27-B709-3EBAA8F5FC94}" srcOrd="0" destOrd="0" presId="urn:microsoft.com/office/officeart/2005/8/layout/venn1"/>
    <dgm:cxn modelId="{65F585F6-5DE2-42AD-A292-B58412AC9D87}" type="presOf" srcId="{F4282DBF-1E24-4964-B77F-86DE084076CD}" destId="{D3BA4590-7657-4F3C-836B-F08BB61C93B0}" srcOrd="0" destOrd="0" presId="urn:microsoft.com/office/officeart/2005/8/layout/venn1"/>
    <dgm:cxn modelId="{E038DC8A-61F5-4A0D-B469-D62A825AD531}" srcId="{7BA8E049-2130-4EB2-AA4D-61D3AE7093DF}" destId="{06F5881F-27E6-4BCA-B628-0AE5F49CD321}" srcOrd="3" destOrd="0" parTransId="{91B64BE0-FC9E-41D2-9E27-1A1BBC3D9177}" sibTransId="{5515925F-523A-4A05-AC37-78263A3B9C58}"/>
    <dgm:cxn modelId="{085BD9DD-7AC3-40FC-919F-81A66B50699A}" srcId="{7BA8E049-2130-4EB2-AA4D-61D3AE7093DF}" destId="{2340205A-5516-4427-8118-63A6C9708164}" srcOrd="0" destOrd="0" parTransId="{D10145CF-4271-4BC8-A5B5-41C34CE07913}" sibTransId="{748AAFD0-C295-4A93-AB51-0787552A569D}"/>
    <dgm:cxn modelId="{3649D4ED-4FF4-4593-9B57-DD4DB2A44FA0}" srcId="{7BA8E049-2130-4EB2-AA4D-61D3AE7093DF}" destId="{F4282DBF-1E24-4964-B77F-86DE084076CD}" srcOrd="1" destOrd="0" parTransId="{4D89686A-E3B6-4E12-81E9-B14282F910AC}" sibTransId="{8A3226DD-01F3-4CB3-AD42-C8B6BCA58B47}"/>
    <dgm:cxn modelId="{0709B456-F782-4D0D-B2A4-9E788AD81B4E}" type="presOf" srcId="{626A1A6F-1E40-4849-914D-D9E12D2C6BB0}" destId="{666C97E0-4AB0-4135-8540-49254D961C02}" srcOrd="0" destOrd="0" presId="urn:microsoft.com/office/officeart/2005/8/layout/venn1"/>
    <dgm:cxn modelId="{6F29DDE4-4953-4B44-AE1E-47FF318FB0E1}" type="presParOf" srcId="{B3A3ECA6-959C-46D6-AA48-535BB2B40304}" destId="{85012571-B2CA-421C-9FB8-B73E79DDD73D}" srcOrd="0" destOrd="0" presId="urn:microsoft.com/office/officeart/2005/8/layout/venn1"/>
    <dgm:cxn modelId="{9C1E5FB3-99C0-43ED-8E96-EA0FA843F237}" type="presParOf" srcId="{B3A3ECA6-959C-46D6-AA48-535BB2B40304}" destId="{F93E1A17-95DA-4C72-B322-73D87FC9DC19}" srcOrd="1" destOrd="0" presId="urn:microsoft.com/office/officeart/2005/8/layout/venn1"/>
    <dgm:cxn modelId="{1CD7FC72-65B1-4F8E-AB62-D53EC11ED3D1}" type="presParOf" srcId="{B3A3ECA6-959C-46D6-AA48-535BB2B40304}" destId="{B0F5C86D-7D6C-4A43-8B93-78D62FCDEE22}" srcOrd="2" destOrd="0" presId="urn:microsoft.com/office/officeart/2005/8/layout/venn1"/>
    <dgm:cxn modelId="{C8DC7394-53E5-43A8-A6B1-5C05989CF483}" type="presParOf" srcId="{B3A3ECA6-959C-46D6-AA48-535BB2B40304}" destId="{D3BA4590-7657-4F3C-836B-F08BB61C93B0}" srcOrd="3" destOrd="0" presId="urn:microsoft.com/office/officeart/2005/8/layout/venn1"/>
    <dgm:cxn modelId="{42FF09BD-97BC-4095-B8B3-A61E98F4910F}" type="presParOf" srcId="{B3A3ECA6-959C-46D6-AA48-535BB2B40304}" destId="{7F517647-F367-4BF6-819B-787378B8EA67}" srcOrd="4" destOrd="0" presId="urn:microsoft.com/office/officeart/2005/8/layout/venn1"/>
    <dgm:cxn modelId="{0115AA71-CC3E-4670-AA70-D660944E80E5}" type="presParOf" srcId="{B3A3ECA6-959C-46D6-AA48-535BB2B40304}" destId="{666C97E0-4AB0-4135-8540-49254D961C02}" srcOrd="5" destOrd="0" presId="urn:microsoft.com/office/officeart/2005/8/layout/venn1"/>
    <dgm:cxn modelId="{BAACDE2F-3D79-4DD3-9BC3-83DE1198BB5F}" type="presParOf" srcId="{B3A3ECA6-959C-46D6-AA48-535BB2B40304}" destId="{C9B5CA45-5C79-4C9E-A879-FAA7B588CADA}" srcOrd="6" destOrd="0" presId="urn:microsoft.com/office/officeart/2005/8/layout/venn1"/>
    <dgm:cxn modelId="{9FC09024-2752-4C8B-8FCE-CC3568622C48}" type="presParOf" srcId="{B3A3ECA6-959C-46D6-AA48-535BB2B40304}" destId="{ED7A7C08-A91B-4497-963F-B9446C350158}" srcOrd="7" destOrd="0" presId="urn:microsoft.com/office/officeart/2005/8/layout/venn1"/>
    <dgm:cxn modelId="{BB07ED89-24FC-40B3-9BE6-89C4F225D19A}" type="presParOf" srcId="{B3A3ECA6-959C-46D6-AA48-535BB2B40304}" destId="{D505FBA2-35B6-431B-B59E-A21FB2AAD1E0}" srcOrd="8" destOrd="0" presId="urn:microsoft.com/office/officeart/2005/8/layout/venn1"/>
    <dgm:cxn modelId="{DCC97D1B-410E-40F8-9F3D-EC0615C51977}" type="presParOf" srcId="{B3A3ECA6-959C-46D6-AA48-535BB2B40304}" destId="{51E93B0F-253B-4C27-B709-3EBAA8F5FC9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3C7968-0F26-470D-8727-8FBC3C6C6161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CA2D104-FE52-41E3-8DC6-2223794FB9EB}">
      <dgm:prSet custT="1"/>
      <dgm:spPr/>
      <dgm:t>
        <a:bodyPr/>
        <a:lstStyle/>
        <a:p>
          <a:pPr algn="ctr" rtl="0"/>
          <a:r>
            <a:rPr lang="ru-RU" sz="2000" dirty="0" smtClean="0"/>
            <a:t>Психологическая комфортность </a:t>
          </a:r>
          <a:endParaRPr lang="ru-RU" sz="2000" dirty="0"/>
        </a:p>
      </dgm:t>
    </dgm:pt>
    <dgm:pt modelId="{99913979-5966-4C09-A246-5CB56E6E64C5}" type="parTrans" cxnId="{AF2D5653-F511-48A7-8EE6-E6FD9092CCF2}">
      <dgm:prSet/>
      <dgm:spPr/>
      <dgm:t>
        <a:bodyPr/>
        <a:lstStyle/>
        <a:p>
          <a:endParaRPr lang="ru-RU"/>
        </a:p>
      </dgm:t>
    </dgm:pt>
    <dgm:pt modelId="{E6848B6F-F645-4AD3-AA98-BA21EED43704}" type="sibTrans" cxnId="{AF2D5653-F511-48A7-8EE6-E6FD9092CCF2}">
      <dgm:prSet/>
      <dgm:spPr/>
      <dgm:t>
        <a:bodyPr/>
        <a:lstStyle/>
        <a:p>
          <a:endParaRPr lang="ru-RU"/>
        </a:p>
      </dgm:t>
    </dgm:pt>
    <dgm:pt modelId="{0086AAC6-9817-45FF-8BB9-36250186D467}">
      <dgm:prSet custT="1"/>
      <dgm:spPr/>
      <dgm:t>
        <a:bodyPr/>
        <a:lstStyle/>
        <a:p>
          <a:pPr algn="ctr" rtl="0"/>
          <a:r>
            <a:rPr lang="ru-RU" sz="2000" dirty="0" smtClean="0"/>
            <a:t>Срок адаптации в производственном процессе </a:t>
          </a:r>
          <a:endParaRPr lang="ru-RU" sz="2000" dirty="0"/>
        </a:p>
      </dgm:t>
    </dgm:pt>
    <dgm:pt modelId="{4894EB96-6E5F-4FB8-98FC-BF880820190B}" type="parTrans" cxnId="{B0702C40-D784-488A-A51C-CFC1CF3B4004}">
      <dgm:prSet/>
      <dgm:spPr/>
      <dgm:t>
        <a:bodyPr/>
        <a:lstStyle/>
        <a:p>
          <a:endParaRPr lang="ru-RU"/>
        </a:p>
      </dgm:t>
    </dgm:pt>
    <dgm:pt modelId="{384885DE-95C8-405B-9CAA-0132D06E6073}" type="sibTrans" cxnId="{B0702C40-D784-488A-A51C-CFC1CF3B4004}">
      <dgm:prSet/>
      <dgm:spPr/>
      <dgm:t>
        <a:bodyPr/>
        <a:lstStyle/>
        <a:p>
          <a:endParaRPr lang="ru-RU"/>
        </a:p>
      </dgm:t>
    </dgm:pt>
    <dgm:pt modelId="{DA24AF14-4A9D-48AC-A149-5828B0B4E848}">
      <dgm:prSet custT="1"/>
      <dgm:spPr/>
      <dgm:t>
        <a:bodyPr/>
        <a:lstStyle/>
        <a:p>
          <a:pPr algn="ctr" rtl="0"/>
          <a:r>
            <a:rPr lang="ru-RU" sz="1600" dirty="0" smtClean="0"/>
            <a:t>Реализация ценностных ожиданий от руководителя предприятия, от производственного процесса, от исполнителя</a:t>
          </a:r>
          <a:endParaRPr lang="ru-RU" sz="1600" dirty="0"/>
        </a:p>
      </dgm:t>
    </dgm:pt>
    <dgm:pt modelId="{94134FCC-3A81-48E2-A47A-E35A13A9C68B}" type="parTrans" cxnId="{C22DCA19-BD2D-454F-BD0D-19BD23BF0B2F}">
      <dgm:prSet/>
      <dgm:spPr/>
      <dgm:t>
        <a:bodyPr/>
        <a:lstStyle/>
        <a:p>
          <a:endParaRPr lang="ru-RU"/>
        </a:p>
      </dgm:t>
    </dgm:pt>
    <dgm:pt modelId="{B3E04506-AC22-498F-A6EA-A1C08DB0353D}" type="sibTrans" cxnId="{C22DCA19-BD2D-454F-BD0D-19BD23BF0B2F}">
      <dgm:prSet/>
      <dgm:spPr/>
      <dgm:t>
        <a:bodyPr/>
        <a:lstStyle/>
        <a:p>
          <a:endParaRPr lang="ru-RU"/>
        </a:p>
      </dgm:t>
    </dgm:pt>
    <dgm:pt modelId="{3BCE305E-3194-4F46-867F-90CD0C746C32}" type="pres">
      <dgm:prSet presAssocID="{AB3C7968-0F26-470D-8727-8FBC3C6C6161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5A5A661-BBD6-4C80-8CD0-8329E1830C5F}" type="pres">
      <dgm:prSet presAssocID="{AB3C7968-0F26-470D-8727-8FBC3C6C6161}" presName="Name1" presStyleCnt="0"/>
      <dgm:spPr/>
    </dgm:pt>
    <dgm:pt modelId="{2A4DC2F2-8510-4D0F-9884-A02F51147CE5}" type="pres">
      <dgm:prSet presAssocID="{AB3C7968-0F26-470D-8727-8FBC3C6C6161}" presName="cycle" presStyleCnt="0"/>
      <dgm:spPr/>
    </dgm:pt>
    <dgm:pt modelId="{B56467B8-0C1D-4243-826A-7C137DBAEE78}" type="pres">
      <dgm:prSet presAssocID="{AB3C7968-0F26-470D-8727-8FBC3C6C6161}" presName="srcNode" presStyleLbl="node1" presStyleIdx="0" presStyleCnt="3"/>
      <dgm:spPr/>
    </dgm:pt>
    <dgm:pt modelId="{C522DE82-CF10-45CB-BEDF-E666442F22AC}" type="pres">
      <dgm:prSet presAssocID="{AB3C7968-0F26-470D-8727-8FBC3C6C6161}" presName="conn" presStyleLbl="parChTrans1D2" presStyleIdx="0" presStyleCnt="1"/>
      <dgm:spPr/>
      <dgm:t>
        <a:bodyPr/>
        <a:lstStyle/>
        <a:p>
          <a:endParaRPr lang="ru-RU"/>
        </a:p>
      </dgm:t>
    </dgm:pt>
    <dgm:pt modelId="{B739A4A8-6A57-4860-B893-FDC1F3861781}" type="pres">
      <dgm:prSet presAssocID="{AB3C7968-0F26-470D-8727-8FBC3C6C6161}" presName="extraNode" presStyleLbl="node1" presStyleIdx="0" presStyleCnt="3"/>
      <dgm:spPr/>
    </dgm:pt>
    <dgm:pt modelId="{407CB2B3-E91B-4C0B-8D0A-CC5B6B9202C7}" type="pres">
      <dgm:prSet presAssocID="{AB3C7968-0F26-470D-8727-8FBC3C6C6161}" presName="dstNode" presStyleLbl="node1" presStyleIdx="0" presStyleCnt="3"/>
      <dgm:spPr/>
    </dgm:pt>
    <dgm:pt modelId="{E8334574-7BC2-4305-A41B-8EBF1BC9B459}" type="pres">
      <dgm:prSet presAssocID="{FCA2D104-FE52-41E3-8DC6-2223794FB9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DB9D5-AECA-427D-817A-0DFB9C8757F4}" type="pres">
      <dgm:prSet presAssocID="{FCA2D104-FE52-41E3-8DC6-2223794FB9EB}" presName="accent_1" presStyleCnt="0"/>
      <dgm:spPr/>
    </dgm:pt>
    <dgm:pt modelId="{1BA695A7-1796-44E0-9BF0-AFBCF43AC703}" type="pres">
      <dgm:prSet presAssocID="{FCA2D104-FE52-41E3-8DC6-2223794FB9EB}" presName="accentRepeatNode" presStyleLbl="solidFgAcc1" presStyleIdx="0" presStyleCnt="3"/>
      <dgm:spPr/>
    </dgm:pt>
    <dgm:pt modelId="{2BF6564C-3CBA-45F4-9C33-CA6D9E8C5E50}" type="pres">
      <dgm:prSet presAssocID="{0086AAC6-9817-45FF-8BB9-36250186D46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7E493-BB4F-4BED-B5B3-E0E3D1C9A742}" type="pres">
      <dgm:prSet presAssocID="{0086AAC6-9817-45FF-8BB9-36250186D467}" presName="accent_2" presStyleCnt="0"/>
      <dgm:spPr/>
    </dgm:pt>
    <dgm:pt modelId="{1E056DA5-B19C-40FB-A090-89041454951A}" type="pres">
      <dgm:prSet presAssocID="{0086AAC6-9817-45FF-8BB9-36250186D467}" presName="accentRepeatNode" presStyleLbl="solidFgAcc1" presStyleIdx="1" presStyleCnt="3"/>
      <dgm:spPr/>
    </dgm:pt>
    <dgm:pt modelId="{3D6F7B13-ACED-42DD-95F9-6A8E784DBBF7}" type="pres">
      <dgm:prSet presAssocID="{DA24AF14-4A9D-48AC-A149-5828B0B4E848}" presName="text_3" presStyleLbl="node1" presStyleIdx="2" presStyleCnt="3" custScaleY="119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C37A7-9187-44E3-9050-22D46654F2B1}" type="pres">
      <dgm:prSet presAssocID="{DA24AF14-4A9D-48AC-A149-5828B0B4E848}" presName="accent_3" presStyleCnt="0"/>
      <dgm:spPr/>
    </dgm:pt>
    <dgm:pt modelId="{BC906CC3-9AA5-42E9-B4E1-F7A61E8F7532}" type="pres">
      <dgm:prSet presAssocID="{DA24AF14-4A9D-48AC-A149-5828B0B4E848}" presName="accentRepeatNode" presStyleLbl="solidFgAcc1" presStyleIdx="2" presStyleCnt="3"/>
      <dgm:spPr/>
    </dgm:pt>
  </dgm:ptLst>
  <dgm:cxnLst>
    <dgm:cxn modelId="{5A19397C-5CF5-434D-BF06-7B3E96A6BC90}" type="presOf" srcId="{E6848B6F-F645-4AD3-AA98-BA21EED43704}" destId="{C522DE82-CF10-45CB-BEDF-E666442F22AC}" srcOrd="0" destOrd="0" presId="urn:microsoft.com/office/officeart/2008/layout/VerticalCurvedList"/>
    <dgm:cxn modelId="{42376673-4145-431E-9279-C7EBD8A7F768}" type="presOf" srcId="{AB3C7968-0F26-470D-8727-8FBC3C6C6161}" destId="{3BCE305E-3194-4F46-867F-90CD0C746C32}" srcOrd="0" destOrd="0" presId="urn:microsoft.com/office/officeart/2008/layout/VerticalCurvedList"/>
    <dgm:cxn modelId="{30A1EBAE-A96E-417F-9385-036F270F3E32}" type="presOf" srcId="{FCA2D104-FE52-41E3-8DC6-2223794FB9EB}" destId="{E8334574-7BC2-4305-A41B-8EBF1BC9B459}" srcOrd="0" destOrd="0" presId="urn:microsoft.com/office/officeart/2008/layout/VerticalCurvedList"/>
    <dgm:cxn modelId="{FE587DF5-7B56-441D-A3D8-9B0F00A826DA}" type="presOf" srcId="{DA24AF14-4A9D-48AC-A149-5828B0B4E848}" destId="{3D6F7B13-ACED-42DD-95F9-6A8E784DBBF7}" srcOrd="0" destOrd="0" presId="urn:microsoft.com/office/officeart/2008/layout/VerticalCurvedList"/>
    <dgm:cxn modelId="{C22DCA19-BD2D-454F-BD0D-19BD23BF0B2F}" srcId="{AB3C7968-0F26-470D-8727-8FBC3C6C6161}" destId="{DA24AF14-4A9D-48AC-A149-5828B0B4E848}" srcOrd="2" destOrd="0" parTransId="{94134FCC-3A81-48E2-A47A-E35A13A9C68B}" sibTransId="{B3E04506-AC22-498F-A6EA-A1C08DB0353D}"/>
    <dgm:cxn modelId="{AF2D5653-F511-48A7-8EE6-E6FD9092CCF2}" srcId="{AB3C7968-0F26-470D-8727-8FBC3C6C6161}" destId="{FCA2D104-FE52-41E3-8DC6-2223794FB9EB}" srcOrd="0" destOrd="0" parTransId="{99913979-5966-4C09-A246-5CB56E6E64C5}" sibTransId="{E6848B6F-F645-4AD3-AA98-BA21EED43704}"/>
    <dgm:cxn modelId="{1558CC05-E290-4765-BFE5-E2B5CA00569F}" type="presOf" srcId="{0086AAC6-9817-45FF-8BB9-36250186D467}" destId="{2BF6564C-3CBA-45F4-9C33-CA6D9E8C5E50}" srcOrd="0" destOrd="0" presId="urn:microsoft.com/office/officeart/2008/layout/VerticalCurvedList"/>
    <dgm:cxn modelId="{B0702C40-D784-488A-A51C-CFC1CF3B4004}" srcId="{AB3C7968-0F26-470D-8727-8FBC3C6C6161}" destId="{0086AAC6-9817-45FF-8BB9-36250186D467}" srcOrd="1" destOrd="0" parTransId="{4894EB96-6E5F-4FB8-98FC-BF880820190B}" sibTransId="{384885DE-95C8-405B-9CAA-0132D06E6073}"/>
    <dgm:cxn modelId="{B69CA349-6173-4F84-85FC-17B6ECC40B11}" type="presParOf" srcId="{3BCE305E-3194-4F46-867F-90CD0C746C32}" destId="{05A5A661-BBD6-4C80-8CD0-8329E1830C5F}" srcOrd="0" destOrd="0" presId="urn:microsoft.com/office/officeart/2008/layout/VerticalCurvedList"/>
    <dgm:cxn modelId="{16367944-D5D8-4E0F-AE84-DAF5507188F1}" type="presParOf" srcId="{05A5A661-BBD6-4C80-8CD0-8329E1830C5F}" destId="{2A4DC2F2-8510-4D0F-9884-A02F51147CE5}" srcOrd="0" destOrd="0" presId="urn:microsoft.com/office/officeart/2008/layout/VerticalCurvedList"/>
    <dgm:cxn modelId="{D45B04F5-CB48-4FE5-89F4-F209C2730C46}" type="presParOf" srcId="{2A4DC2F2-8510-4D0F-9884-A02F51147CE5}" destId="{B56467B8-0C1D-4243-826A-7C137DBAEE78}" srcOrd="0" destOrd="0" presId="urn:microsoft.com/office/officeart/2008/layout/VerticalCurvedList"/>
    <dgm:cxn modelId="{662784F3-F091-4764-83EB-AFFF7002F2F8}" type="presParOf" srcId="{2A4DC2F2-8510-4D0F-9884-A02F51147CE5}" destId="{C522DE82-CF10-45CB-BEDF-E666442F22AC}" srcOrd="1" destOrd="0" presId="urn:microsoft.com/office/officeart/2008/layout/VerticalCurvedList"/>
    <dgm:cxn modelId="{88AA031E-1AF7-459A-B988-9483120FA5EE}" type="presParOf" srcId="{2A4DC2F2-8510-4D0F-9884-A02F51147CE5}" destId="{B739A4A8-6A57-4860-B893-FDC1F3861781}" srcOrd="2" destOrd="0" presId="urn:microsoft.com/office/officeart/2008/layout/VerticalCurvedList"/>
    <dgm:cxn modelId="{F2571F3F-3CD3-40C6-B8FD-A871C6E6C0BF}" type="presParOf" srcId="{2A4DC2F2-8510-4D0F-9884-A02F51147CE5}" destId="{407CB2B3-E91B-4C0B-8D0A-CC5B6B9202C7}" srcOrd="3" destOrd="0" presId="urn:microsoft.com/office/officeart/2008/layout/VerticalCurvedList"/>
    <dgm:cxn modelId="{EE351EAE-A917-4F1D-ABE4-9AD1F51A7DB6}" type="presParOf" srcId="{05A5A661-BBD6-4C80-8CD0-8329E1830C5F}" destId="{E8334574-7BC2-4305-A41B-8EBF1BC9B459}" srcOrd="1" destOrd="0" presId="urn:microsoft.com/office/officeart/2008/layout/VerticalCurvedList"/>
    <dgm:cxn modelId="{57AFD705-D8E9-43DE-B9C9-9A6295B81399}" type="presParOf" srcId="{05A5A661-BBD6-4C80-8CD0-8329E1830C5F}" destId="{583DB9D5-AECA-427D-817A-0DFB9C8757F4}" srcOrd="2" destOrd="0" presId="urn:microsoft.com/office/officeart/2008/layout/VerticalCurvedList"/>
    <dgm:cxn modelId="{4B03BC9B-8AB1-4D94-9601-628E5C4ECE1D}" type="presParOf" srcId="{583DB9D5-AECA-427D-817A-0DFB9C8757F4}" destId="{1BA695A7-1796-44E0-9BF0-AFBCF43AC703}" srcOrd="0" destOrd="0" presId="urn:microsoft.com/office/officeart/2008/layout/VerticalCurvedList"/>
    <dgm:cxn modelId="{8D4CF85A-DF95-407C-BFA7-DCA06C520359}" type="presParOf" srcId="{05A5A661-BBD6-4C80-8CD0-8329E1830C5F}" destId="{2BF6564C-3CBA-45F4-9C33-CA6D9E8C5E50}" srcOrd="3" destOrd="0" presId="urn:microsoft.com/office/officeart/2008/layout/VerticalCurvedList"/>
    <dgm:cxn modelId="{02D942B5-716E-4607-8BEF-8A90060B622B}" type="presParOf" srcId="{05A5A661-BBD6-4C80-8CD0-8329E1830C5F}" destId="{2F47E493-BB4F-4BED-B5B3-E0E3D1C9A742}" srcOrd="4" destOrd="0" presId="urn:microsoft.com/office/officeart/2008/layout/VerticalCurvedList"/>
    <dgm:cxn modelId="{F095D80E-08B2-4414-A557-63AABA23452A}" type="presParOf" srcId="{2F47E493-BB4F-4BED-B5B3-E0E3D1C9A742}" destId="{1E056DA5-B19C-40FB-A090-89041454951A}" srcOrd="0" destOrd="0" presId="urn:microsoft.com/office/officeart/2008/layout/VerticalCurvedList"/>
    <dgm:cxn modelId="{4A7AE885-7224-49E0-B8E2-865F11C32992}" type="presParOf" srcId="{05A5A661-BBD6-4C80-8CD0-8329E1830C5F}" destId="{3D6F7B13-ACED-42DD-95F9-6A8E784DBBF7}" srcOrd="5" destOrd="0" presId="urn:microsoft.com/office/officeart/2008/layout/VerticalCurvedList"/>
    <dgm:cxn modelId="{0423010F-2061-4DC9-A697-8CBC7A53A875}" type="presParOf" srcId="{05A5A661-BBD6-4C80-8CD0-8329E1830C5F}" destId="{80CC37A7-9187-44E3-9050-22D46654F2B1}" srcOrd="6" destOrd="0" presId="urn:microsoft.com/office/officeart/2008/layout/VerticalCurvedList"/>
    <dgm:cxn modelId="{9F522CBD-A669-4003-B337-9E8BC3CD347C}" type="presParOf" srcId="{80CC37A7-9187-44E3-9050-22D46654F2B1}" destId="{BC906CC3-9AA5-42E9-B4E1-F7A61E8F75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132A15-15D9-4780-AE32-29F232E69763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309A090-A8E3-4539-B5EC-2D6813C182CC}" type="pres">
      <dgm:prSet presAssocID="{44132A15-15D9-4780-AE32-29F232E697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663FF-4BAE-4FF7-BDC4-199B63553751}" type="presOf" srcId="{44132A15-15D9-4780-AE32-29F232E69763}" destId="{C309A090-A8E3-4539-B5EC-2D6813C182CC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1811F2-F705-472C-B8CD-A4492053BC65}" type="doc">
      <dgm:prSet loTypeId="urn:microsoft.com/office/officeart/2005/8/layout/target3" loCatId="relationship" qsTypeId="urn:microsoft.com/office/officeart/2005/8/quickstyle/simple4" qsCatId="simple" csTypeId="urn:microsoft.com/office/officeart/2005/8/colors/colorful5" csCatId="colorful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ru-RU"/>
        </a:p>
      </dgm:t>
    </dgm:pt>
    <dgm:pt modelId="{D896FAA9-6E92-4A41-969D-048BE9B2594F}">
      <dgm:prSet/>
      <dgm:spPr>
        <a:sp3d/>
      </dgm:spPr>
      <dgm:t>
        <a:bodyPr/>
        <a:lstStyle/>
        <a:p>
          <a:pPr rtl="0"/>
          <a:r>
            <a:rPr lang="ru-RU" dirty="0" smtClean="0"/>
            <a:t>Общество, в котором образованность становится подлинным капиталом и главным ресурсом, предъявляет новые, притом жесткие требования к средней и высшей школам в смысле их образовательной деятельности и ответственности за нее.</a:t>
          </a:r>
          <a:endParaRPr lang="ru-RU" dirty="0"/>
        </a:p>
      </dgm:t>
    </dgm:pt>
    <dgm:pt modelId="{AF7AC03C-9397-4AEE-9C9D-2E619AC7476E}" type="parTrans" cxnId="{70306272-0A37-466E-B18D-75C34CE41306}">
      <dgm:prSet/>
      <dgm:spPr/>
      <dgm:t>
        <a:bodyPr/>
        <a:lstStyle/>
        <a:p>
          <a:endParaRPr lang="ru-RU"/>
        </a:p>
      </dgm:t>
    </dgm:pt>
    <dgm:pt modelId="{A3843C7B-6A1A-4A02-B3DE-792E4BDC4BB4}" type="sibTrans" cxnId="{70306272-0A37-466E-B18D-75C34CE41306}">
      <dgm:prSet/>
      <dgm:spPr/>
      <dgm:t>
        <a:bodyPr/>
        <a:lstStyle/>
        <a:p>
          <a:endParaRPr lang="ru-RU"/>
        </a:p>
      </dgm:t>
    </dgm:pt>
    <dgm:pt modelId="{6D9E3D7D-5693-4A43-A59E-E7B9EFFFE9F8}" type="pres">
      <dgm:prSet presAssocID="{E01811F2-F705-472C-B8CD-A4492053BC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2CBB1-5676-48EF-8460-3ADB52E06474}" type="pres">
      <dgm:prSet presAssocID="{D896FAA9-6E92-4A41-969D-048BE9B2594F}" presName="circle1" presStyleLbl="node1" presStyleIdx="0" presStyleCnt="1"/>
      <dgm:spPr/>
    </dgm:pt>
    <dgm:pt modelId="{6DAC79E6-A900-4623-B2DC-B19C134E1D2D}" type="pres">
      <dgm:prSet presAssocID="{D896FAA9-6E92-4A41-969D-048BE9B2594F}" presName="space" presStyleCnt="0"/>
      <dgm:spPr/>
    </dgm:pt>
    <dgm:pt modelId="{4FD0563E-E2FF-4F6D-8311-1E2B23C89DB5}" type="pres">
      <dgm:prSet presAssocID="{D896FAA9-6E92-4A41-969D-048BE9B2594F}" presName="rect1" presStyleLbl="alignAcc1" presStyleIdx="0" presStyleCnt="1"/>
      <dgm:spPr/>
      <dgm:t>
        <a:bodyPr/>
        <a:lstStyle/>
        <a:p>
          <a:endParaRPr lang="ru-RU"/>
        </a:p>
      </dgm:t>
    </dgm:pt>
    <dgm:pt modelId="{491C2035-AA0D-4B96-A2EA-70E9DB6AEC0F}" type="pres">
      <dgm:prSet presAssocID="{D896FAA9-6E92-4A41-969D-048BE9B259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306272-0A37-466E-B18D-75C34CE41306}" srcId="{E01811F2-F705-472C-B8CD-A4492053BC65}" destId="{D896FAA9-6E92-4A41-969D-048BE9B2594F}" srcOrd="0" destOrd="0" parTransId="{AF7AC03C-9397-4AEE-9C9D-2E619AC7476E}" sibTransId="{A3843C7B-6A1A-4A02-B3DE-792E4BDC4BB4}"/>
    <dgm:cxn modelId="{2ACA3998-11C6-44E0-867B-E0C7A0EC4017}" type="presOf" srcId="{E01811F2-F705-472C-B8CD-A4492053BC65}" destId="{6D9E3D7D-5693-4A43-A59E-E7B9EFFFE9F8}" srcOrd="0" destOrd="0" presId="urn:microsoft.com/office/officeart/2005/8/layout/target3"/>
    <dgm:cxn modelId="{71413C38-6151-4CF4-9637-9C715C88DBE3}" type="presOf" srcId="{D896FAA9-6E92-4A41-969D-048BE9B2594F}" destId="{4FD0563E-E2FF-4F6D-8311-1E2B23C89DB5}" srcOrd="0" destOrd="0" presId="urn:microsoft.com/office/officeart/2005/8/layout/target3"/>
    <dgm:cxn modelId="{B54A8D01-995D-47E4-952A-BA655933B527}" type="presOf" srcId="{D896FAA9-6E92-4A41-969D-048BE9B2594F}" destId="{491C2035-AA0D-4B96-A2EA-70E9DB6AEC0F}" srcOrd="1" destOrd="0" presId="urn:microsoft.com/office/officeart/2005/8/layout/target3"/>
    <dgm:cxn modelId="{4CB5AAE3-323A-46E9-A697-A3F7C6769291}" type="presParOf" srcId="{6D9E3D7D-5693-4A43-A59E-E7B9EFFFE9F8}" destId="{D492CBB1-5676-48EF-8460-3ADB52E06474}" srcOrd="0" destOrd="0" presId="urn:microsoft.com/office/officeart/2005/8/layout/target3"/>
    <dgm:cxn modelId="{5CF24878-109B-44F5-A9F7-CD5ECA0A27EC}" type="presParOf" srcId="{6D9E3D7D-5693-4A43-A59E-E7B9EFFFE9F8}" destId="{6DAC79E6-A900-4623-B2DC-B19C134E1D2D}" srcOrd="1" destOrd="0" presId="urn:microsoft.com/office/officeart/2005/8/layout/target3"/>
    <dgm:cxn modelId="{43B023D9-368F-439B-A26A-DC90A7CB5B07}" type="presParOf" srcId="{6D9E3D7D-5693-4A43-A59E-E7B9EFFFE9F8}" destId="{4FD0563E-E2FF-4F6D-8311-1E2B23C89DB5}" srcOrd="2" destOrd="0" presId="urn:microsoft.com/office/officeart/2005/8/layout/target3"/>
    <dgm:cxn modelId="{ED70B26F-7517-43C5-901A-309C85F3CD57}" type="presParOf" srcId="{6D9E3D7D-5693-4A43-A59E-E7B9EFFFE9F8}" destId="{491C2035-AA0D-4B96-A2EA-70E9DB6AEC0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54F734-6DF0-4B1D-93A4-0F9E0B6CB7D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B511FFA-E488-410F-A865-45A1523939A2}">
      <dgm:prSet/>
      <dgm:spPr/>
      <dgm:t>
        <a:bodyPr/>
        <a:lstStyle/>
        <a:p>
          <a:pPr rtl="0"/>
          <a:r>
            <a:rPr lang="ru-RU" dirty="0" smtClean="0"/>
            <a:t>Сегодня много говорят об </a:t>
          </a:r>
          <a:r>
            <a:rPr lang="ru-RU" b="1" u="sng" dirty="0" smtClean="0"/>
            <a:t>инновационном обучении</a:t>
          </a:r>
          <a:r>
            <a:rPr lang="ru-RU" dirty="0" smtClean="0"/>
            <a:t> – в отличие от традиционного, о неадекватности принципов традиционного обучения требованиям современного общества к личности и к развитию ее познавательных возможностей</a:t>
          </a:r>
          <a:endParaRPr lang="ru-RU" dirty="0"/>
        </a:p>
      </dgm:t>
    </dgm:pt>
    <dgm:pt modelId="{3AA479EB-C010-407F-8015-45FAB1926201}" type="parTrans" cxnId="{446526FA-2F9E-47D4-ABF0-A5757F86CC48}">
      <dgm:prSet/>
      <dgm:spPr/>
      <dgm:t>
        <a:bodyPr/>
        <a:lstStyle/>
        <a:p>
          <a:endParaRPr lang="ru-RU"/>
        </a:p>
      </dgm:t>
    </dgm:pt>
    <dgm:pt modelId="{26CE5346-490D-48C7-9DF7-F67837D98E30}" type="sibTrans" cxnId="{446526FA-2F9E-47D4-ABF0-A5757F86CC48}">
      <dgm:prSet/>
      <dgm:spPr/>
      <dgm:t>
        <a:bodyPr/>
        <a:lstStyle/>
        <a:p>
          <a:endParaRPr lang="ru-RU"/>
        </a:p>
      </dgm:t>
    </dgm:pt>
    <dgm:pt modelId="{7B72CB2D-2B97-4298-A627-5B6D1E79D49B}" type="pres">
      <dgm:prSet presAssocID="{E354F734-6DF0-4B1D-93A4-0F9E0B6CB7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18E05-DB91-4F29-B5E0-DA7C056501BD}" type="pres">
      <dgm:prSet presAssocID="{9B511FFA-E488-410F-A865-45A1523939A2}" presName="circle1" presStyleLbl="node1" presStyleIdx="0" presStyleCnt="1"/>
      <dgm:spPr/>
    </dgm:pt>
    <dgm:pt modelId="{49EDC382-F5A6-46ED-A2AD-D99C91EFB692}" type="pres">
      <dgm:prSet presAssocID="{9B511FFA-E488-410F-A865-45A1523939A2}" presName="space" presStyleCnt="0"/>
      <dgm:spPr/>
    </dgm:pt>
    <dgm:pt modelId="{4EB85E41-891B-47D1-A9A0-620B6564FA10}" type="pres">
      <dgm:prSet presAssocID="{9B511FFA-E488-410F-A865-45A1523939A2}" presName="rect1" presStyleLbl="alignAcc1" presStyleIdx="0" presStyleCnt="1" custLinFactNeighborX="102"/>
      <dgm:spPr/>
      <dgm:t>
        <a:bodyPr/>
        <a:lstStyle/>
        <a:p>
          <a:endParaRPr lang="ru-RU"/>
        </a:p>
      </dgm:t>
    </dgm:pt>
    <dgm:pt modelId="{F6BE591B-A88A-4805-AB46-B7D205138342}" type="pres">
      <dgm:prSet presAssocID="{9B511FFA-E488-410F-A865-45A1523939A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526FA-2F9E-47D4-ABF0-A5757F86CC48}" srcId="{E354F734-6DF0-4B1D-93A4-0F9E0B6CB7DA}" destId="{9B511FFA-E488-410F-A865-45A1523939A2}" srcOrd="0" destOrd="0" parTransId="{3AA479EB-C010-407F-8015-45FAB1926201}" sibTransId="{26CE5346-490D-48C7-9DF7-F67837D98E30}"/>
    <dgm:cxn modelId="{94E69770-2F8E-4A1F-8598-B87C2C2639B4}" type="presOf" srcId="{E354F734-6DF0-4B1D-93A4-0F9E0B6CB7DA}" destId="{7B72CB2D-2B97-4298-A627-5B6D1E79D49B}" srcOrd="0" destOrd="0" presId="urn:microsoft.com/office/officeart/2005/8/layout/target3"/>
    <dgm:cxn modelId="{EE592A55-D916-47B4-B067-C9A9E7357ED4}" type="presOf" srcId="{9B511FFA-E488-410F-A865-45A1523939A2}" destId="{4EB85E41-891B-47D1-A9A0-620B6564FA10}" srcOrd="0" destOrd="0" presId="urn:microsoft.com/office/officeart/2005/8/layout/target3"/>
    <dgm:cxn modelId="{CEB00B0B-B55C-4C21-9AA0-A2B729B58453}" type="presOf" srcId="{9B511FFA-E488-410F-A865-45A1523939A2}" destId="{F6BE591B-A88A-4805-AB46-B7D205138342}" srcOrd="1" destOrd="0" presId="urn:microsoft.com/office/officeart/2005/8/layout/target3"/>
    <dgm:cxn modelId="{8264C4D1-7185-44A4-9A4F-7B105BB66B4B}" type="presParOf" srcId="{7B72CB2D-2B97-4298-A627-5B6D1E79D49B}" destId="{9C918E05-DB91-4F29-B5E0-DA7C056501BD}" srcOrd="0" destOrd="0" presId="urn:microsoft.com/office/officeart/2005/8/layout/target3"/>
    <dgm:cxn modelId="{4F2B2DA2-C296-48E3-B7F7-F0F6590F5E3C}" type="presParOf" srcId="{7B72CB2D-2B97-4298-A627-5B6D1E79D49B}" destId="{49EDC382-F5A6-46ED-A2AD-D99C91EFB692}" srcOrd="1" destOrd="0" presId="urn:microsoft.com/office/officeart/2005/8/layout/target3"/>
    <dgm:cxn modelId="{59E0661B-F548-4B2A-B6FA-28FF3F57A43A}" type="presParOf" srcId="{7B72CB2D-2B97-4298-A627-5B6D1E79D49B}" destId="{4EB85E41-891B-47D1-A9A0-620B6564FA10}" srcOrd="2" destOrd="0" presId="urn:microsoft.com/office/officeart/2005/8/layout/target3"/>
    <dgm:cxn modelId="{91FB803F-5510-436E-8823-FAD37857465D}" type="presParOf" srcId="{7B72CB2D-2B97-4298-A627-5B6D1E79D49B}" destId="{F6BE591B-A88A-4805-AB46-B7D20513834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B23018-39F3-4BE7-B7CE-75BC0680F263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444BBFAE-C30A-4263-8425-F89252A7DFEB}">
      <dgm:prSet phldrT="[Текст]" custT="1"/>
      <dgm:spPr/>
      <dgm:t>
        <a:bodyPr/>
        <a:lstStyle/>
        <a:p>
          <a:r>
            <a:rPr lang="ru-RU" sz="1600" dirty="0" smtClean="0"/>
            <a:t>открытость обучения будущему</a:t>
          </a:r>
        </a:p>
      </dgm:t>
    </dgm:pt>
    <dgm:pt modelId="{64BC6446-5B28-433D-B762-8FC452D19447}" type="parTrans" cxnId="{DCB546AB-2CA0-4C2D-80F9-6AB42AE45E26}">
      <dgm:prSet/>
      <dgm:spPr/>
      <dgm:t>
        <a:bodyPr/>
        <a:lstStyle/>
        <a:p>
          <a:endParaRPr lang="ru-RU"/>
        </a:p>
      </dgm:t>
    </dgm:pt>
    <dgm:pt modelId="{05B6E72B-6BBC-460C-8024-48380C5BCA3A}" type="sibTrans" cxnId="{DCB546AB-2CA0-4C2D-80F9-6AB42AE45E26}">
      <dgm:prSet/>
      <dgm:spPr/>
      <dgm:t>
        <a:bodyPr/>
        <a:lstStyle/>
        <a:p>
          <a:endParaRPr lang="ru-RU"/>
        </a:p>
      </dgm:t>
    </dgm:pt>
    <dgm:pt modelId="{57287984-917B-40AE-AE39-6EB4F29C536B}">
      <dgm:prSet phldrT="[Текст]" custT="1"/>
      <dgm:spPr/>
      <dgm:t>
        <a:bodyPr/>
        <a:lstStyle/>
        <a:p>
          <a:r>
            <a:rPr lang="ru-RU" sz="1600" dirty="0" smtClean="0"/>
            <a:t>формирование способности к предвосхищению на основе постоянной переоценки ценностей</a:t>
          </a:r>
          <a:endParaRPr lang="ru-RU" sz="1600" dirty="0"/>
        </a:p>
      </dgm:t>
    </dgm:pt>
    <dgm:pt modelId="{CDD3B71C-3D98-48B0-A23C-4735FD202C40}" type="parTrans" cxnId="{7FB4005A-C81D-42B4-9DF8-22CFDE7FE51F}">
      <dgm:prSet/>
      <dgm:spPr/>
      <dgm:t>
        <a:bodyPr/>
        <a:lstStyle/>
        <a:p>
          <a:endParaRPr lang="ru-RU"/>
        </a:p>
      </dgm:t>
    </dgm:pt>
    <dgm:pt modelId="{BC4F3BC5-483E-4147-8425-0A1A6E415CBA}" type="sibTrans" cxnId="{7FB4005A-C81D-42B4-9DF8-22CFDE7FE51F}">
      <dgm:prSet/>
      <dgm:spPr/>
      <dgm:t>
        <a:bodyPr/>
        <a:lstStyle/>
        <a:p>
          <a:endParaRPr lang="ru-RU"/>
        </a:p>
      </dgm:t>
    </dgm:pt>
    <dgm:pt modelId="{BCD0F800-0DE0-4F0B-9DA7-AE149A9BECCD}">
      <dgm:prSet custT="1"/>
      <dgm:spPr/>
      <dgm:t>
        <a:bodyPr/>
        <a:lstStyle/>
        <a:p>
          <a:r>
            <a:rPr lang="ru-RU" sz="1600" dirty="0" smtClean="0"/>
            <a:t>формирование способности к совместным действиям в новой ситуации</a:t>
          </a:r>
          <a:endParaRPr lang="ru-RU" sz="1600" dirty="0"/>
        </a:p>
      </dgm:t>
    </dgm:pt>
    <dgm:pt modelId="{E70DDCB9-E330-402E-AE45-541147554139}" type="parTrans" cxnId="{ED4C73E0-BA51-4A93-989D-07DD8FD4A166}">
      <dgm:prSet/>
      <dgm:spPr/>
      <dgm:t>
        <a:bodyPr/>
        <a:lstStyle/>
        <a:p>
          <a:endParaRPr lang="ru-RU"/>
        </a:p>
      </dgm:t>
    </dgm:pt>
    <dgm:pt modelId="{1F877E36-700B-419C-BF8B-7D3964B76CA1}" type="sibTrans" cxnId="{ED4C73E0-BA51-4A93-989D-07DD8FD4A166}">
      <dgm:prSet/>
      <dgm:spPr/>
      <dgm:t>
        <a:bodyPr/>
        <a:lstStyle/>
        <a:p>
          <a:endParaRPr lang="ru-RU"/>
        </a:p>
      </dgm:t>
    </dgm:pt>
    <dgm:pt modelId="{648A2AC3-3D61-4312-B53C-34D16918D7D8}" type="pres">
      <dgm:prSet presAssocID="{46B23018-39F3-4BE7-B7CE-75BC0680F263}" presName="compositeShape" presStyleCnt="0">
        <dgm:presLayoutVars>
          <dgm:dir/>
          <dgm:resizeHandles/>
        </dgm:presLayoutVars>
      </dgm:prSet>
      <dgm:spPr/>
    </dgm:pt>
    <dgm:pt modelId="{C3A26775-36A9-42E2-BF12-3149FAD13837}" type="pres">
      <dgm:prSet presAssocID="{46B23018-39F3-4BE7-B7CE-75BC0680F263}" presName="pyramid" presStyleLbl="node1" presStyleIdx="0" presStyleCnt="1"/>
      <dgm:spPr/>
    </dgm:pt>
    <dgm:pt modelId="{9A2DAF5A-8119-42E6-8A1B-13AC9CA02ED7}" type="pres">
      <dgm:prSet presAssocID="{46B23018-39F3-4BE7-B7CE-75BC0680F263}" presName="theList" presStyleCnt="0"/>
      <dgm:spPr/>
    </dgm:pt>
    <dgm:pt modelId="{9F6AD763-4A33-4320-AD66-265BD90CA333}" type="pres">
      <dgm:prSet presAssocID="{444BBFAE-C30A-4263-8425-F89252A7DFE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1F2DD-DA54-4D04-BBC7-5CB622504426}" type="pres">
      <dgm:prSet presAssocID="{444BBFAE-C30A-4263-8425-F89252A7DFEB}" presName="aSpace" presStyleCnt="0"/>
      <dgm:spPr/>
    </dgm:pt>
    <dgm:pt modelId="{009F0DFC-E50B-436F-907F-78E68EEBF2D8}" type="pres">
      <dgm:prSet presAssocID="{57287984-917B-40AE-AE39-6EB4F29C536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225EC-A5D5-4A58-8A8E-9EDB89E0712F}" type="pres">
      <dgm:prSet presAssocID="{57287984-917B-40AE-AE39-6EB4F29C536B}" presName="aSpace" presStyleCnt="0"/>
      <dgm:spPr/>
    </dgm:pt>
    <dgm:pt modelId="{51924C23-88B6-4F3C-A5DD-4AAAD91E23D9}" type="pres">
      <dgm:prSet presAssocID="{BCD0F800-0DE0-4F0B-9DA7-AE149A9BECC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20DB0-AD0E-43CF-A76A-C873D43B6518}" type="pres">
      <dgm:prSet presAssocID="{BCD0F800-0DE0-4F0B-9DA7-AE149A9BECCD}" presName="aSpace" presStyleCnt="0"/>
      <dgm:spPr/>
    </dgm:pt>
  </dgm:ptLst>
  <dgm:cxnLst>
    <dgm:cxn modelId="{14D9FC5D-418B-4259-95E6-07731FFA9A34}" type="presOf" srcId="{57287984-917B-40AE-AE39-6EB4F29C536B}" destId="{009F0DFC-E50B-436F-907F-78E68EEBF2D8}" srcOrd="0" destOrd="0" presId="urn:microsoft.com/office/officeart/2005/8/layout/pyramid2"/>
    <dgm:cxn modelId="{7FB4005A-C81D-42B4-9DF8-22CFDE7FE51F}" srcId="{46B23018-39F3-4BE7-B7CE-75BC0680F263}" destId="{57287984-917B-40AE-AE39-6EB4F29C536B}" srcOrd="1" destOrd="0" parTransId="{CDD3B71C-3D98-48B0-A23C-4735FD202C40}" sibTransId="{BC4F3BC5-483E-4147-8425-0A1A6E415CBA}"/>
    <dgm:cxn modelId="{DCB546AB-2CA0-4C2D-80F9-6AB42AE45E26}" srcId="{46B23018-39F3-4BE7-B7CE-75BC0680F263}" destId="{444BBFAE-C30A-4263-8425-F89252A7DFEB}" srcOrd="0" destOrd="0" parTransId="{64BC6446-5B28-433D-B762-8FC452D19447}" sibTransId="{05B6E72B-6BBC-460C-8024-48380C5BCA3A}"/>
    <dgm:cxn modelId="{ED4C73E0-BA51-4A93-989D-07DD8FD4A166}" srcId="{46B23018-39F3-4BE7-B7CE-75BC0680F263}" destId="{BCD0F800-0DE0-4F0B-9DA7-AE149A9BECCD}" srcOrd="2" destOrd="0" parTransId="{E70DDCB9-E330-402E-AE45-541147554139}" sibTransId="{1F877E36-700B-419C-BF8B-7D3964B76CA1}"/>
    <dgm:cxn modelId="{6E262332-D552-4644-9DF9-8F86B0BEB0F4}" type="presOf" srcId="{444BBFAE-C30A-4263-8425-F89252A7DFEB}" destId="{9F6AD763-4A33-4320-AD66-265BD90CA333}" srcOrd="0" destOrd="0" presId="urn:microsoft.com/office/officeart/2005/8/layout/pyramid2"/>
    <dgm:cxn modelId="{4BFC1ED7-76C6-40AD-8388-B782847A5228}" type="presOf" srcId="{46B23018-39F3-4BE7-B7CE-75BC0680F263}" destId="{648A2AC3-3D61-4312-B53C-34D16918D7D8}" srcOrd="0" destOrd="0" presId="urn:microsoft.com/office/officeart/2005/8/layout/pyramid2"/>
    <dgm:cxn modelId="{379D5E27-6CB1-4043-BC6C-CC88A557D17A}" type="presOf" srcId="{BCD0F800-0DE0-4F0B-9DA7-AE149A9BECCD}" destId="{51924C23-88B6-4F3C-A5DD-4AAAD91E23D9}" srcOrd="0" destOrd="0" presId="urn:microsoft.com/office/officeart/2005/8/layout/pyramid2"/>
    <dgm:cxn modelId="{1A2A4014-36E3-4722-B50A-EFDCDF7A7DFE}" type="presParOf" srcId="{648A2AC3-3D61-4312-B53C-34D16918D7D8}" destId="{C3A26775-36A9-42E2-BF12-3149FAD13837}" srcOrd="0" destOrd="0" presId="urn:microsoft.com/office/officeart/2005/8/layout/pyramid2"/>
    <dgm:cxn modelId="{36565A96-0D8C-47EB-9D7D-67208430B995}" type="presParOf" srcId="{648A2AC3-3D61-4312-B53C-34D16918D7D8}" destId="{9A2DAF5A-8119-42E6-8A1B-13AC9CA02ED7}" srcOrd="1" destOrd="0" presId="urn:microsoft.com/office/officeart/2005/8/layout/pyramid2"/>
    <dgm:cxn modelId="{FC9BCCD6-B971-4FD6-991B-B1A4B0A4E587}" type="presParOf" srcId="{9A2DAF5A-8119-42E6-8A1B-13AC9CA02ED7}" destId="{9F6AD763-4A33-4320-AD66-265BD90CA333}" srcOrd="0" destOrd="0" presId="urn:microsoft.com/office/officeart/2005/8/layout/pyramid2"/>
    <dgm:cxn modelId="{4634E7B5-10E5-4C27-8957-1D465B128F88}" type="presParOf" srcId="{9A2DAF5A-8119-42E6-8A1B-13AC9CA02ED7}" destId="{24C1F2DD-DA54-4D04-BBC7-5CB622504426}" srcOrd="1" destOrd="0" presId="urn:microsoft.com/office/officeart/2005/8/layout/pyramid2"/>
    <dgm:cxn modelId="{F1E45D60-EC94-4D84-8493-9AF704F118AA}" type="presParOf" srcId="{9A2DAF5A-8119-42E6-8A1B-13AC9CA02ED7}" destId="{009F0DFC-E50B-436F-907F-78E68EEBF2D8}" srcOrd="2" destOrd="0" presId="urn:microsoft.com/office/officeart/2005/8/layout/pyramid2"/>
    <dgm:cxn modelId="{C4DD19CB-E55E-44CE-A4B7-E12060620167}" type="presParOf" srcId="{9A2DAF5A-8119-42E6-8A1B-13AC9CA02ED7}" destId="{367225EC-A5D5-4A58-8A8E-9EDB89E0712F}" srcOrd="3" destOrd="0" presId="urn:microsoft.com/office/officeart/2005/8/layout/pyramid2"/>
    <dgm:cxn modelId="{B8E5CEC5-B266-4007-9190-6D45B18B81B8}" type="presParOf" srcId="{9A2DAF5A-8119-42E6-8A1B-13AC9CA02ED7}" destId="{51924C23-88B6-4F3C-A5DD-4AAAD91E23D9}" srcOrd="4" destOrd="0" presId="urn:microsoft.com/office/officeart/2005/8/layout/pyramid2"/>
    <dgm:cxn modelId="{4BD1D36D-A989-42AC-B31D-A384FA286404}" type="presParOf" srcId="{9A2DAF5A-8119-42E6-8A1B-13AC9CA02ED7}" destId="{4DB20DB0-AD0E-43CF-A76A-C873D43B651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FE99981-CB54-4099-8660-0401CDF07BB8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215B7B-E47E-43F5-ABEC-6E59F69BD368}">
      <dgm:prSet phldrT="[Текст]" custT="1"/>
      <dgm:spPr/>
      <dgm:t>
        <a:bodyPr/>
        <a:lstStyle/>
        <a:p>
          <a:r>
            <a:rPr lang="ru-RU" sz="1800" b="1" u="sng" dirty="0" smtClean="0"/>
            <a:t>Ценности</a:t>
          </a:r>
          <a:endParaRPr lang="ru-RU" sz="1800" b="1" u="sng" dirty="0"/>
        </a:p>
      </dgm:t>
    </dgm:pt>
    <dgm:pt modelId="{BFE82E41-74CF-4D41-9323-0CB6BC8AEFE0}" type="parTrans" cxnId="{3300808D-86EF-4846-BB34-E182720967CF}">
      <dgm:prSet/>
      <dgm:spPr/>
      <dgm:t>
        <a:bodyPr/>
        <a:lstStyle/>
        <a:p>
          <a:endParaRPr lang="ru-RU"/>
        </a:p>
      </dgm:t>
    </dgm:pt>
    <dgm:pt modelId="{DC99B670-60C4-41BF-94D0-33D4D3C8C2DC}" type="sibTrans" cxnId="{3300808D-86EF-4846-BB34-E182720967CF}">
      <dgm:prSet/>
      <dgm:spPr/>
      <dgm:t>
        <a:bodyPr/>
        <a:lstStyle/>
        <a:p>
          <a:endParaRPr lang="ru-RU"/>
        </a:p>
      </dgm:t>
    </dgm:pt>
    <dgm:pt modelId="{07B31AAD-B709-4B55-8835-F6494AA2A377}">
      <dgm:prSet phldrT="[Текст]" custT="1"/>
      <dgm:spPr/>
      <dgm:t>
        <a:bodyPr/>
        <a:lstStyle/>
        <a:p>
          <a:r>
            <a:rPr lang="ru-RU" sz="1200" dirty="0" smtClean="0"/>
            <a:t>Индустриальное общество</a:t>
          </a:r>
          <a:endParaRPr lang="ru-RU" sz="1200" dirty="0"/>
        </a:p>
      </dgm:t>
    </dgm:pt>
    <dgm:pt modelId="{3BD3DD08-5FF2-4E23-BEFC-E787E860C43A}" type="parTrans" cxnId="{7F9C46F9-257E-4CE0-BA48-7F5FD15B14CB}">
      <dgm:prSet/>
      <dgm:spPr/>
      <dgm:t>
        <a:bodyPr/>
        <a:lstStyle/>
        <a:p>
          <a:endParaRPr lang="ru-RU"/>
        </a:p>
      </dgm:t>
    </dgm:pt>
    <dgm:pt modelId="{E300DC0A-34A0-4133-94CE-DDB491953674}" type="sibTrans" cxnId="{7F9C46F9-257E-4CE0-BA48-7F5FD15B14CB}">
      <dgm:prSet/>
      <dgm:spPr/>
      <dgm:t>
        <a:bodyPr/>
        <a:lstStyle/>
        <a:p>
          <a:endParaRPr lang="ru-RU"/>
        </a:p>
      </dgm:t>
    </dgm:pt>
    <dgm:pt modelId="{2074B690-A681-4428-890F-7103E7100D4A}">
      <dgm:prSet phldrT="[Текст]" custT="1"/>
      <dgm:spPr/>
      <dgm:t>
        <a:bodyPr/>
        <a:lstStyle/>
        <a:p>
          <a:r>
            <a:rPr lang="ru-RU" sz="1000" dirty="0" smtClean="0"/>
            <a:t>Постиндустриальное общество</a:t>
          </a:r>
          <a:endParaRPr lang="ru-RU" sz="1000" dirty="0"/>
        </a:p>
      </dgm:t>
    </dgm:pt>
    <dgm:pt modelId="{1871380F-C6E3-41B9-8802-00FCC4DF6E1D}" type="parTrans" cxnId="{6CDC4896-8F55-47D8-B2EE-91E0A7CD89A9}">
      <dgm:prSet/>
      <dgm:spPr/>
      <dgm:t>
        <a:bodyPr/>
        <a:lstStyle/>
        <a:p>
          <a:endParaRPr lang="ru-RU"/>
        </a:p>
      </dgm:t>
    </dgm:pt>
    <dgm:pt modelId="{F02DBFCC-C24B-4957-BF1B-E709B42B35A8}" type="sibTrans" cxnId="{6CDC4896-8F55-47D8-B2EE-91E0A7CD89A9}">
      <dgm:prSet/>
      <dgm:spPr/>
      <dgm:t>
        <a:bodyPr/>
        <a:lstStyle/>
        <a:p>
          <a:endParaRPr lang="ru-RU"/>
        </a:p>
      </dgm:t>
    </dgm:pt>
    <dgm:pt modelId="{0D55C832-664E-4322-B6D9-1DDEA52EBB9D}">
      <dgm:prSet phldrT="[Текст]" custT="1"/>
      <dgm:spPr/>
      <dgm:t>
        <a:bodyPr/>
        <a:lstStyle/>
        <a:p>
          <a:r>
            <a:rPr lang="ru-RU" sz="2000" b="1" u="sng" dirty="0" smtClean="0"/>
            <a:t>Мотивы</a:t>
          </a:r>
          <a:endParaRPr lang="ru-RU" sz="2000" b="1" u="sng" dirty="0"/>
        </a:p>
      </dgm:t>
    </dgm:pt>
    <dgm:pt modelId="{2CDC9DB9-97CF-433F-8DEA-976ABBFD4859}" type="parTrans" cxnId="{94BB9D5F-ACE1-4BAF-BA8D-733FD6BE52BE}">
      <dgm:prSet/>
      <dgm:spPr/>
      <dgm:t>
        <a:bodyPr/>
        <a:lstStyle/>
        <a:p>
          <a:endParaRPr lang="ru-RU"/>
        </a:p>
      </dgm:t>
    </dgm:pt>
    <dgm:pt modelId="{5658162F-4E45-4EF4-8A31-C64C63EDC787}" type="sibTrans" cxnId="{94BB9D5F-ACE1-4BAF-BA8D-733FD6BE52BE}">
      <dgm:prSet/>
      <dgm:spPr/>
      <dgm:t>
        <a:bodyPr/>
        <a:lstStyle/>
        <a:p>
          <a:endParaRPr lang="ru-RU"/>
        </a:p>
      </dgm:t>
    </dgm:pt>
    <dgm:pt modelId="{E19CF51D-D3E8-476C-9EB2-2AC79F62B920}">
      <dgm:prSet phldrT="[Текст]" custT="1"/>
      <dgm:spPr/>
      <dgm:t>
        <a:bodyPr/>
        <a:lstStyle/>
        <a:p>
          <a:r>
            <a:rPr lang="ru-RU" sz="1200" dirty="0" smtClean="0"/>
            <a:t>Индустриальное общество</a:t>
          </a:r>
          <a:endParaRPr lang="ru-RU" sz="1200" dirty="0"/>
        </a:p>
      </dgm:t>
    </dgm:pt>
    <dgm:pt modelId="{9CD3A2A9-0FC9-46EE-8354-7B7EA6C63A03}" type="parTrans" cxnId="{06407627-402F-4DFE-B6FF-59AFBB59177A}">
      <dgm:prSet/>
      <dgm:spPr/>
      <dgm:t>
        <a:bodyPr/>
        <a:lstStyle/>
        <a:p>
          <a:endParaRPr lang="ru-RU"/>
        </a:p>
      </dgm:t>
    </dgm:pt>
    <dgm:pt modelId="{F2188DE0-FDA1-43FC-B1D2-B0FE00D9CEA7}" type="sibTrans" cxnId="{06407627-402F-4DFE-B6FF-59AFBB59177A}">
      <dgm:prSet/>
      <dgm:spPr/>
      <dgm:t>
        <a:bodyPr/>
        <a:lstStyle/>
        <a:p>
          <a:endParaRPr lang="ru-RU"/>
        </a:p>
      </dgm:t>
    </dgm:pt>
    <dgm:pt modelId="{1D14AD49-FE5E-4273-A6CC-81ADDC384E77}">
      <dgm:prSet phldrT="[Текст]" custT="1"/>
      <dgm:spPr/>
      <dgm:t>
        <a:bodyPr/>
        <a:lstStyle/>
        <a:p>
          <a:r>
            <a:rPr lang="ru-RU" sz="1000" dirty="0" smtClean="0"/>
            <a:t>Постиндустриальное общество</a:t>
          </a:r>
          <a:endParaRPr lang="ru-RU" sz="1000" dirty="0"/>
        </a:p>
      </dgm:t>
    </dgm:pt>
    <dgm:pt modelId="{8443325C-ABDA-435B-B37A-1C0019FAB293}" type="parTrans" cxnId="{F8001A0C-B0E1-4E08-9DC5-89AD46D5E820}">
      <dgm:prSet/>
      <dgm:spPr/>
      <dgm:t>
        <a:bodyPr/>
        <a:lstStyle/>
        <a:p>
          <a:endParaRPr lang="ru-RU"/>
        </a:p>
      </dgm:t>
    </dgm:pt>
    <dgm:pt modelId="{6325DCFB-41BD-4036-AFFE-470739EFF96A}" type="sibTrans" cxnId="{F8001A0C-B0E1-4E08-9DC5-89AD46D5E820}">
      <dgm:prSet/>
      <dgm:spPr/>
      <dgm:t>
        <a:bodyPr/>
        <a:lstStyle/>
        <a:p>
          <a:endParaRPr lang="ru-RU"/>
        </a:p>
      </dgm:t>
    </dgm:pt>
    <dgm:pt modelId="{053899E0-D05D-4C42-9F9D-6D6942DED5FE}">
      <dgm:prSet phldrT="[Текст]" custT="1"/>
      <dgm:spPr/>
      <dgm:t>
        <a:bodyPr/>
        <a:lstStyle/>
        <a:p>
          <a:r>
            <a:rPr lang="ru-RU" sz="1050" dirty="0" smtClean="0">
              <a:effectLst/>
            </a:rPr>
            <a:t>Учение для самореализации человека в жизни, для личной карьеры</a:t>
          </a:r>
          <a:endParaRPr lang="ru-RU" sz="1050" dirty="0"/>
        </a:p>
      </dgm:t>
    </dgm:pt>
    <dgm:pt modelId="{01B1D1F6-67D9-406B-B0AC-5EA13BDD9B94}" type="parTrans" cxnId="{B7089931-3B22-4E4F-B039-DAFEB15D3C8F}">
      <dgm:prSet/>
      <dgm:spPr/>
      <dgm:t>
        <a:bodyPr/>
        <a:lstStyle/>
        <a:p>
          <a:endParaRPr lang="ru-RU"/>
        </a:p>
      </dgm:t>
    </dgm:pt>
    <dgm:pt modelId="{15D86ADF-46EE-45A2-A2AC-896B043D120F}" type="sibTrans" cxnId="{B7089931-3B22-4E4F-B039-DAFEB15D3C8F}">
      <dgm:prSet/>
      <dgm:spPr/>
      <dgm:t>
        <a:bodyPr/>
        <a:lstStyle/>
        <a:p>
          <a:endParaRPr lang="ru-RU"/>
        </a:p>
      </dgm:t>
    </dgm:pt>
    <dgm:pt modelId="{D95B51CC-DEDB-4991-A993-13868BE7B7B2}">
      <dgm:prSet phldrT="[Текст]" custT="1"/>
      <dgm:spPr/>
      <dgm:t>
        <a:bodyPr/>
        <a:lstStyle/>
        <a:p>
          <a:r>
            <a:rPr lang="ru-RU" sz="1200" dirty="0" smtClean="0">
              <a:effectLst/>
            </a:rPr>
            <a:t>Учение для общественного производства</a:t>
          </a:r>
          <a:endParaRPr lang="ru-RU" sz="1200" dirty="0"/>
        </a:p>
      </dgm:t>
    </dgm:pt>
    <dgm:pt modelId="{C085E53E-41E2-49DC-80D2-6FBCA59C8964}" type="parTrans" cxnId="{30F58581-99DB-432E-81AE-82414ABA1321}">
      <dgm:prSet/>
      <dgm:spPr/>
      <dgm:t>
        <a:bodyPr/>
        <a:lstStyle/>
        <a:p>
          <a:endParaRPr lang="ru-RU"/>
        </a:p>
      </dgm:t>
    </dgm:pt>
    <dgm:pt modelId="{6583291C-5C83-43CF-8AFF-71877751B34F}" type="sibTrans" cxnId="{30F58581-99DB-432E-81AE-82414ABA1321}">
      <dgm:prSet/>
      <dgm:spPr/>
      <dgm:t>
        <a:bodyPr/>
        <a:lstStyle/>
        <a:p>
          <a:endParaRPr lang="ru-RU"/>
        </a:p>
      </dgm:t>
    </dgm:pt>
    <dgm:pt modelId="{7C6C114E-81CD-431F-BE0B-17B4AFEFFE40}">
      <dgm:prSet phldrT="[Текст]" custT="1"/>
      <dgm:spPr/>
      <dgm:t>
        <a:bodyPr/>
        <a:lstStyle/>
        <a:p>
          <a:r>
            <a:rPr lang="ru-RU" sz="1400" dirty="0" smtClean="0">
              <a:effectLst/>
            </a:rPr>
            <a:t>Учение обучающихся как обязанность</a:t>
          </a:r>
          <a:endParaRPr lang="ru-RU" sz="1400" dirty="0"/>
        </a:p>
      </dgm:t>
    </dgm:pt>
    <dgm:pt modelId="{110C006D-757C-459F-AF61-5B3E2D9B1196}" type="parTrans" cxnId="{3FECCAAD-4CB5-4B71-91F4-73926AA69600}">
      <dgm:prSet/>
      <dgm:spPr/>
      <dgm:t>
        <a:bodyPr/>
        <a:lstStyle/>
        <a:p>
          <a:endParaRPr lang="ru-RU"/>
        </a:p>
      </dgm:t>
    </dgm:pt>
    <dgm:pt modelId="{C60421B9-447F-41E4-8465-19CAA28A2BEF}" type="sibTrans" cxnId="{3FECCAAD-4CB5-4B71-91F4-73926AA69600}">
      <dgm:prSet/>
      <dgm:spPr/>
      <dgm:t>
        <a:bodyPr/>
        <a:lstStyle/>
        <a:p>
          <a:endParaRPr lang="ru-RU"/>
        </a:p>
      </dgm:t>
    </dgm:pt>
    <dgm:pt modelId="{F1EC0E49-8A5F-49A0-94A9-F2CEA2BC1545}">
      <dgm:prSet custT="1"/>
      <dgm:spPr/>
      <dgm:t>
        <a:bodyPr/>
        <a:lstStyle/>
        <a:p>
          <a:r>
            <a:rPr lang="ru-RU" sz="1050" dirty="0" smtClean="0">
              <a:effectLst/>
            </a:rPr>
            <a:t>Деятельность педагога как исполнение профессионального долга</a:t>
          </a:r>
          <a:endParaRPr lang="ru-RU" sz="1050" dirty="0">
            <a:effectLst/>
            <a:latin typeface="Calibri"/>
            <a:ea typeface="Calibri"/>
            <a:cs typeface="Times New Roman"/>
          </a:endParaRPr>
        </a:p>
      </dgm:t>
    </dgm:pt>
    <dgm:pt modelId="{CB32CD95-69DC-4D0C-ACBE-50CC6839F00F}" type="parTrans" cxnId="{063D2F39-4409-4895-A4D0-75ABBCCD4105}">
      <dgm:prSet/>
      <dgm:spPr/>
      <dgm:t>
        <a:bodyPr/>
        <a:lstStyle/>
        <a:p>
          <a:endParaRPr lang="ru-RU"/>
        </a:p>
      </dgm:t>
    </dgm:pt>
    <dgm:pt modelId="{A5FD91EC-2ACD-435D-B034-90A355845C5E}" type="sibTrans" cxnId="{063D2F39-4409-4895-A4D0-75ABBCCD4105}">
      <dgm:prSet/>
      <dgm:spPr/>
      <dgm:t>
        <a:bodyPr/>
        <a:lstStyle/>
        <a:p>
          <a:endParaRPr lang="ru-RU"/>
        </a:p>
      </dgm:t>
    </dgm:pt>
    <dgm:pt modelId="{3B500E62-88EE-4E14-8D50-E30DBE4070C3}">
      <dgm:prSet phldrT="[Текст]" custT="1"/>
      <dgm:spPr/>
      <dgm:t>
        <a:bodyPr/>
        <a:lstStyle/>
        <a:p>
          <a:r>
            <a:rPr lang="ru-RU" sz="1000" dirty="0" smtClean="0">
              <a:effectLst/>
            </a:rPr>
            <a:t>Заинтересованность педагога в развитии обучающихся, удовольствие от общения с ним</a:t>
          </a:r>
          <a:endParaRPr lang="ru-RU" sz="1000" dirty="0"/>
        </a:p>
      </dgm:t>
    </dgm:pt>
    <dgm:pt modelId="{CC0A4C6A-3D50-485B-9F34-58A9D14D3A44}" type="parTrans" cxnId="{DF2415CF-7107-4932-8237-31C2DBBE8183}">
      <dgm:prSet/>
      <dgm:spPr/>
      <dgm:t>
        <a:bodyPr/>
        <a:lstStyle/>
        <a:p>
          <a:endParaRPr lang="ru-RU"/>
        </a:p>
      </dgm:t>
    </dgm:pt>
    <dgm:pt modelId="{37F3E732-6FF9-4EA2-9C16-18D24354EF72}" type="sibTrans" cxnId="{DF2415CF-7107-4932-8237-31C2DBBE8183}">
      <dgm:prSet/>
      <dgm:spPr/>
      <dgm:t>
        <a:bodyPr/>
        <a:lstStyle/>
        <a:p>
          <a:endParaRPr lang="ru-RU"/>
        </a:p>
      </dgm:t>
    </dgm:pt>
    <dgm:pt modelId="{BD777750-29AD-40F6-8FB8-F064AE28E02C}">
      <dgm:prSet phldrT="[Текст]"/>
      <dgm:spPr/>
      <dgm:t>
        <a:bodyPr/>
        <a:lstStyle/>
        <a:p>
          <a:r>
            <a:rPr lang="ru-RU" dirty="0" smtClean="0">
              <a:effectLst/>
            </a:rPr>
            <a:t>Заинтересованность обучающихся в учении, удовольствие от достижения результатов</a:t>
          </a:r>
          <a:endParaRPr lang="ru-RU" dirty="0"/>
        </a:p>
      </dgm:t>
    </dgm:pt>
    <dgm:pt modelId="{F0A83FEA-DBC6-4262-B0C9-84BABA96E1E4}" type="parTrans" cxnId="{3336D5EF-8512-4111-AE3E-B1C4E4EED39A}">
      <dgm:prSet/>
      <dgm:spPr/>
      <dgm:t>
        <a:bodyPr/>
        <a:lstStyle/>
        <a:p>
          <a:endParaRPr lang="ru-RU"/>
        </a:p>
      </dgm:t>
    </dgm:pt>
    <dgm:pt modelId="{8A6A0325-EBBC-4A33-AE13-32775AC29D2C}" type="sibTrans" cxnId="{3336D5EF-8512-4111-AE3E-B1C4E4EED39A}">
      <dgm:prSet/>
      <dgm:spPr/>
      <dgm:t>
        <a:bodyPr/>
        <a:lstStyle/>
        <a:p>
          <a:endParaRPr lang="ru-RU"/>
        </a:p>
      </dgm:t>
    </dgm:pt>
    <dgm:pt modelId="{F1EBFB69-780A-46C9-BEA5-C0A65341AE81}" type="pres">
      <dgm:prSet presAssocID="{6FE99981-CB54-4099-8660-0401CDF07B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030B53-283E-4711-A614-A56730B1F91C}" type="pres">
      <dgm:prSet presAssocID="{9F215B7B-E47E-43F5-ABEC-6E59F69BD368}" presName="hierRoot1" presStyleCnt="0"/>
      <dgm:spPr/>
    </dgm:pt>
    <dgm:pt modelId="{8F7EEBDE-8095-4893-95BC-2F66AA115867}" type="pres">
      <dgm:prSet presAssocID="{9F215B7B-E47E-43F5-ABEC-6E59F69BD368}" presName="composite" presStyleCnt="0"/>
      <dgm:spPr/>
    </dgm:pt>
    <dgm:pt modelId="{447F5829-07F0-4559-B375-17CBB1C80509}" type="pres">
      <dgm:prSet presAssocID="{9F215B7B-E47E-43F5-ABEC-6E59F69BD368}" presName="background" presStyleLbl="node0" presStyleIdx="0" presStyleCnt="2"/>
      <dgm:spPr/>
    </dgm:pt>
    <dgm:pt modelId="{65D36992-B4CF-4D90-8FC6-356051F653B5}" type="pres">
      <dgm:prSet presAssocID="{9F215B7B-E47E-43F5-ABEC-6E59F69BD368}" presName="text" presStyleLbl="fgAcc0" presStyleIdx="0" presStyleCnt="2" custScaleX="110000" custScaleY="110000" custLinFactY="-48413" custLinFactNeighborX="671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9FB6B2-74FA-4206-84BD-7E015EB29BAF}" type="pres">
      <dgm:prSet presAssocID="{9F215B7B-E47E-43F5-ABEC-6E59F69BD368}" presName="hierChild2" presStyleCnt="0"/>
      <dgm:spPr/>
    </dgm:pt>
    <dgm:pt modelId="{989A293B-9653-4FF7-9D64-E315769D1962}" type="pres">
      <dgm:prSet presAssocID="{3BD3DD08-5FF2-4E23-BEFC-E787E860C43A}" presName="Name10" presStyleLbl="parChTrans1D2" presStyleIdx="0" presStyleCnt="4"/>
      <dgm:spPr/>
      <dgm:t>
        <a:bodyPr/>
        <a:lstStyle/>
        <a:p>
          <a:endParaRPr lang="ru-RU"/>
        </a:p>
      </dgm:t>
    </dgm:pt>
    <dgm:pt modelId="{9B09589D-3C6E-47C2-89F2-9E1ACB10D4A9}" type="pres">
      <dgm:prSet presAssocID="{07B31AAD-B709-4B55-8835-F6494AA2A377}" presName="hierRoot2" presStyleCnt="0"/>
      <dgm:spPr/>
    </dgm:pt>
    <dgm:pt modelId="{6227E431-528D-474F-B13E-DF9BA070A090}" type="pres">
      <dgm:prSet presAssocID="{07B31AAD-B709-4B55-8835-F6494AA2A377}" presName="composite2" presStyleCnt="0"/>
      <dgm:spPr/>
    </dgm:pt>
    <dgm:pt modelId="{CAAA7C98-9925-4EC8-B0EC-2E25377E10A8}" type="pres">
      <dgm:prSet presAssocID="{07B31AAD-B709-4B55-8835-F6494AA2A377}" presName="background2" presStyleLbl="node2" presStyleIdx="0" presStyleCnt="4"/>
      <dgm:spPr/>
    </dgm:pt>
    <dgm:pt modelId="{09178D48-9026-4C81-AE9F-7C50812708B0}" type="pres">
      <dgm:prSet presAssocID="{07B31AAD-B709-4B55-8835-F6494AA2A377}" presName="text2" presStyleLbl="fgAcc2" presStyleIdx="0" presStyleCnt="4" custScaleX="110000" custScaleY="110000" custLinFactY="-64391" custLinFactNeighborX="6865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CE48F6-3C71-4213-972C-7190B2939B1F}" type="pres">
      <dgm:prSet presAssocID="{07B31AAD-B709-4B55-8835-F6494AA2A377}" presName="hierChild3" presStyleCnt="0"/>
      <dgm:spPr/>
    </dgm:pt>
    <dgm:pt modelId="{9B35BE91-F0D5-4A48-BFFB-68A47B7AA8A7}" type="pres">
      <dgm:prSet presAssocID="{C085E53E-41E2-49DC-80D2-6FBCA59C8964}" presName="Name17" presStyleLbl="parChTrans1D3" presStyleIdx="0" presStyleCnt="6"/>
      <dgm:spPr/>
      <dgm:t>
        <a:bodyPr/>
        <a:lstStyle/>
        <a:p>
          <a:endParaRPr lang="ru-RU"/>
        </a:p>
      </dgm:t>
    </dgm:pt>
    <dgm:pt modelId="{1EB0AD8B-CE36-4200-99E8-7C7BF81372D6}" type="pres">
      <dgm:prSet presAssocID="{D95B51CC-DEDB-4991-A993-13868BE7B7B2}" presName="hierRoot3" presStyleCnt="0"/>
      <dgm:spPr/>
    </dgm:pt>
    <dgm:pt modelId="{BC10F1F7-54CB-4142-A3C9-32B8FA0DD899}" type="pres">
      <dgm:prSet presAssocID="{D95B51CC-DEDB-4991-A993-13868BE7B7B2}" presName="composite3" presStyleCnt="0"/>
      <dgm:spPr/>
    </dgm:pt>
    <dgm:pt modelId="{B7108BC5-75F0-441E-BAE0-0064B458F6BD}" type="pres">
      <dgm:prSet presAssocID="{D95B51CC-DEDB-4991-A993-13868BE7B7B2}" presName="background3" presStyleLbl="node3" presStyleIdx="0" presStyleCnt="6"/>
      <dgm:spPr/>
    </dgm:pt>
    <dgm:pt modelId="{9C265D4A-9112-46DB-AF43-F024F3A5E52D}" type="pres">
      <dgm:prSet presAssocID="{D95B51CC-DEDB-4991-A993-13868BE7B7B2}" presName="text3" presStyleLbl="fgAcc3" presStyleIdx="0" presStyleCnt="6" custScaleX="110000" custScaleY="110000" custLinFactY="-64391" custLinFactNeighborX="6865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7DADD-648E-4933-B17E-61746D2757AF}" type="pres">
      <dgm:prSet presAssocID="{D95B51CC-DEDB-4991-A993-13868BE7B7B2}" presName="hierChild4" presStyleCnt="0"/>
      <dgm:spPr/>
    </dgm:pt>
    <dgm:pt modelId="{B727525F-7F82-43C3-9F67-53B647832FF4}" type="pres">
      <dgm:prSet presAssocID="{1871380F-C6E3-41B9-8802-00FCC4DF6E1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52778A1-0028-4C3E-8310-1BFA63909D92}" type="pres">
      <dgm:prSet presAssocID="{2074B690-A681-4428-890F-7103E7100D4A}" presName="hierRoot2" presStyleCnt="0"/>
      <dgm:spPr/>
    </dgm:pt>
    <dgm:pt modelId="{DFA04D5C-0414-4931-A14A-0B9B25894739}" type="pres">
      <dgm:prSet presAssocID="{2074B690-A681-4428-890F-7103E7100D4A}" presName="composite2" presStyleCnt="0"/>
      <dgm:spPr/>
    </dgm:pt>
    <dgm:pt modelId="{42958A4B-61FB-4686-8F49-056AA89CCD31}" type="pres">
      <dgm:prSet presAssocID="{2074B690-A681-4428-890F-7103E7100D4A}" presName="background2" presStyleLbl="node2" presStyleIdx="1" presStyleCnt="4"/>
      <dgm:spPr/>
    </dgm:pt>
    <dgm:pt modelId="{2D39760C-A6BA-4165-B8E2-E19741F0EC5A}" type="pres">
      <dgm:prSet presAssocID="{2074B690-A681-4428-890F-7103E7100D4A}" presName="text2" presStyleLbl="fgAcc2" presStyleIdx="1" presStyleCnt="4" custScaleX="110000" custScaleY="110000" custLinFactY="-64391" custLinFactNeighborX="6865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B29B0C-BEDC-4436-A46B-897C678C73C1}" type="pres">
      <dgm:prSet presAssocID="{2074B690-A681-4428-890F-7103E7100D4A}" presName="hierChild3" presStyleCnt="0"/>
      <dgm:spPr/>
    </dgm:pt>
    <dgm:pt modelId="{F69EFA4E-E797-4989-925A-B0584CABC54A}" type="pres">
      <dgm:prSet presAssocID="{01B1D1F6-67D9-406B-B0AC-5EA13BDD9B94}" presName="Name17" presStyleLbl="parChTrans1D3" presStyleIdx="1" presStyleCnt="6"/>
      <dgm:spPr/>
      <dgm:t>
        <a:bodyPr/>
        <a:lstStyle/>
        <a:p>
          <a:endParaRPr lang="ru-RU"/>
        </a:p>
      </dgm:t>
    </dgm:pt>
    <dgm:pt modelId="{36C76EEC-521A-4C93-88EE-A64330D3AE29}" type="pres">
      <dgm:prSet presAssocID="{053899E0-D05D-4C42-9F9D-6D6942DED5FE}" presName="hierRoot3" presStyleCnt="0"/>
      <dgm:spPr/>
    </dgm:pt>
    <dgm:pt modelId="{598F098F-4DCD-461C-A19A-9DE30652C92F}" type="pres">
      <dgm:prSet presAssocID="{053899E0-D05D-4C42-9F9D-6D6942DED5FE}" presName="composite3" presStyleCnt="0"/>
      <dgm:spPr/>
    </dgm:pt>
    <dgm:pt modelId="{6C47192A-29C7-4BA6-AA32-3DC6B7B43D9B}" type="pres">
      <dgm:prSet presAssocID="{053899E0-D05D-4C42-9F9D-6D6942DED5FE}" presName="background3" presStyleLbl="node3" presStyleIdx="1" presStyleCnt="6"/>
      <dgm:spPr/>
    </dgm:pt>
    <dgm:pt modelId="{55D77F7A-C29A-4821-89E1-5EDDD0985B47}" type="pres">
      <dgm:prSet presAssocID="{053899E0-D05D-4C42-9F9D-6D6942DED5FE}" presName="text3" presStyleLbl="fgAcc3" presStyleIdx="1" presStyleCnt="6" custScaleX="110000" custScaleY="110000" custLinFactY="-64391" custLinFactNeighborX="6865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F669B4-9A1E-4C4A-9AA7-D263A7D1005B}" type="pres">
      <dgm:prSet presAssocID="{053899E0-D05D-4C42-9F9D-6D6942DED5FE}" presName="hierChild4" presStyleCnt="0"/>
      <dgm:spPr/>
    </dgm:pt>
    <dgm:pt modelId="{537C2D70-CC86-414D-A8D5-EC5418682F78}" type="pres">
      <dgm:prSet presAssocID="{0D55C832-664E-4322-B6D9-1DDEA52EBB9D}" presName="hierRoot1" presStyleCnt="0"/>
      <dgm:spPr/>
    </dgm:pt>
    <dgm:pt modelId="{14ABE38C-D597-4285-8932-6BAC6C992E4A}" type="pres">
      <dgm:prSet presAssocID="{0D55C832-664E-4322-B6D9-1DDEA52EBB9D}" presName="composite" presStyleCnt="0"/>
      <dgm:spPr/>
    </dgm:pt>
    <dgm:pt modelId="{17F94577-F6B1-4A5B-ACAE-B98C3C49A0B4}" type="pres">
      <dgm:prSet presAssocID="{0D55C832-664E-4322-B6D9-1DDEA52EBB9D}" presName="background" presStyleLbl="node0" presStyleIdx="1" presStyleCnt="2"/>
      <dgm:spPr/>
    </dgm:pt>
    <dgm:pt modelId="{DA9F5D59-99BE-470E-8CDF-CE407B55F2FF}" type="pres">
      <dgm:prSet presAssocID="{0D55C832-664E-4322-B6D9-1DDEA52EBB9D}" presName="text" presStyleLbl="fgAcc0" presStyleIdx="1" presStyleCnt="2" custScaleX="110000" custScaleY="110000" custLinFactY="100000" custLinFactNeighborX="-32267" custLinFactNeighborY="105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A7233-E8F8-47E8-AF67-88A4C0E34DD0}" type="pres">
      <dgm:prSet presAssocID="{0D55C832-664E-4322-B6D9-1DDEA52EBB9D}" presName="hierChild2" presStyleCnt="0"/>
      <dgm:spPr/>
    </dgm:pt>
    <dgm:pt modelId="{D8D7C3DA-95EB-42AF-87E1-D6FB13672DB9}" type="pres">
      <dgm:prSet presAssocID="{9CD3A2A9-0FC9-46EE-8354-7B7EA6C63A03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B99B534-C677-4440-8506-DAF77D12095A}" type="pres">
      <dgm:prSet presAssocID="{E19CF51D-D3E8-476C-9EB2-2AC79F62B920}" presName="hierRoot2" presStyleCnt="0"/>
      <dgm:spPr/>
    </dgm:pt>
    <dgm:pt modelId="{59A72857-DFA8-497E-9A97-2D680DE35711}" type="pres">
      <dgm:prSet presAssocID="{E19CF51D-D3E8-476C-9EB2-2AC79F62B920}" presName="composite2" presStyleCnt="0"/>
      <dgm:spPr/>
    </dgm:pt>
    <dgm:pt modelId="{068668BB-5497-47F9-94A4-29BA11CDBEE5}" type="pres">
      <dgm:prSet presAssocID="{E19CF51D-D3E8-476C-9EB2-2AC79F62B920}" presName="background2" presStyleLbl="node2" presStyleIdx="2" presStyleCnt="4"/>
      <dgm:spPr/>
    </dgm:pt>
    <dgm:pt modelId="{6DD37DE3-D1DE-4F41-B826-97CF3FCF6450}" type="pres">
      <dgm:prSet presAssocID="{E19CF51D-D3E8-476C-9EB2-2AC79F62B920}" presName="text2" presStyleLbl="fgAcc2" presStyleIdx="2" presStyleCnt="4" custScaleX="110000" custScaleY="110000" custLinFactY="100000" custLinFactNeighborX="-32267" custLinFactNeighborY="105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02D672-CCCC-4978-8055-301CF42E7790}" type="pres">
      <dgm:prSet presAssocID="{E19CF51D-D3E8-476C-9EB2-2AC79F62B920}" presName="hierChild3" presStyleCnt="0"/>
      <dgm:spPr/>
    </dgm:pt>
    <dgm:pt modelId="{4D9493DF-4DB4-4E8C-BEF1-46276EFAAEA4}" type="pres">
      <dgm:prSet presAssocID="{110C006D-757C-459F-AF61-5B3E2D9B1196}" presName="Name17" presStyleLbl="parChTrans1D3" presStyleIdx="2" presStyleCnt="6"/>
      <dgm:spPr/>
      <dgm:t>
        <a:bodyPr/>
        <a:lstStyle/>
        <a:p>
          <a:endParaRPr lang="ru-RU"/>
        </a:p>
      </dgm:t>
    </dgm:pt>
    <dgm:pt modelId="{F65A3A10-A876-4C2A-A10D-773BF983C12E}" type="pres">
      <dgm:prSet presAssocID="{7C6C114E-81CD-431F-BE0B-17B4AFEFFE40}" presName="hierRoot3" presStyleCnt="0"/>
      <dgm:spPr/>
    </dgm:pt>
    <dgm:pt modelId="{D71EC39B-5032-4EC2-AD9F-AF4E0B6978BD}" type="pres">
      <dgm:prSet presAssocID="{7C6C114E-81CD-431F-BE0B-17B4AFEFFE40}" presName="composite3" presStyleCnt="0"/>
      <dgm:spPr/>
    </dgm:pt>
    <dgm:pt modelId="{731D297D-9F05-4D40-A776-8567A687ECCB}" type="pres">
      <dgm:prSet presAssocID="{7C6C114E-81CD-431F-BE0B-17B4AFEFFE40}" presName="background3" presStyleLbl="node3" presStyleIdx="2" presStyleCnt="6"/>
      <dgm:spPr/>
    </dgm:pt>
    <dgm:pt modelId="{5AA6B9AA-0CEE-4EDF-AE24-4C957BC2C842}" type="pres">
      <dgm:prSet presAssocID="{7C6C114E-81CD-431F-BE0B-17B4AFEFFE40}" presName="text3" presStyleLbl="fgAcc3" presStyleIdx="2" presStyleCnt="6" custScaleX="110000" custScaleY="142789" custLinFactY="100000" custLinFactNeighborX="-32907" custLinFactNeighborY="103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F8E11E-B936-423E-967D-C9D894D01561}" type="pres">
      <dgm:prSet presAssocID="{7C6C114E-81CD-431F-BE0B-17B4AFEFFE40}" presName="hierChild4" presStyleCnt="0"/>
      <dgm:spPr/>
    </dgm:pt>
    <dgm:pt modelId="{42F98C8D-09A9-444E-B94D-BBD44FE024F0}" type="pres">
      <dgm:prSet presAssocID="{CB32CD95-69DC-4D0C-ACBE-50CC6839F00F}" presName="Name17" presStyleLbl="parChTrans1D3" presStyleIdx="3" presStyleCnt="6"/>
      <dgm:spPr/>
      <dgm:t>
        <a:bodyPr/>
        <a:lstStyle/>
        <a:p>
          <a:endParaRPr lang="ru-RU"/>
        </a:p>
      </dgm:t>
    </dgm:pt>
    <dgm:pt modelId="{83544F9D-5142-4EE4-8F3F-457D6E16A65B}" type="pres">
      <dgm:prSet presAssocID="{F1EC0E49-8A5F-49A0-94A9-F2CEA2BC1545}" presName="hierRoot3" presStyleCnt="0"/>
      <dgm:spPr/>
    </dgm:pt>
    <dgm:pt modelId="{9838849C-B41D-4DE0-87F5-96BC2994C998}" type="pres">
      <dgm:prSet presAssocID="{F1EC0E49-8A5F-49A0-94A9-F2CEA2BC1545}" presName="composite3" presStyleCnt="0"/>
      <dgm:spPr/>
    </dgm:pt>
    <dgm:pt modelId="{BF72E7E1-B7A8-44CC-BEDD-290CF76E044A}" type="pres">
      <dgm:prSet presAssocID="{F1EC0E49-8A5F-49A0-94A9-F2CEA2BC1545}" presName="background3" presStyleLbl="node3" presStyleIdx="3" presStyleCnt="6"/>
      <dgm:spPr/>
    </dgm:pt>
    <dgm:pt modelId="{9E6E7100-08DA-4838-8DA9-B703B09A7FC9}" type="pres">
      <dgm:prSet presAssocID="{F1EC0E49-8A5F-49A0-94A9-F2CEA2BC1545}" presName="text3" presStyleLbl="fgAcc3" presStyleIdx="3" presStyleCnt="6" custScaleX="110000" custScaleY="138945" custLinFactY="100000" custLinFactNeighborX="-32267" custLinFactNeighborY="105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CB3249-C755-4931-AD60-95BCF0AB7C0B}" type="pres">
      <dgm:prSet presAssocID="{F1EC0E49-8A5F-49A0-94A9-F2CEA2BC1545}" presName="hierChild4" presStyleCnt="0"/>
      <dgm:spPr/>
    </dgm:pt>
    <dgm:pt modelId="{96EF778A-EA44-4328-B4E6-4EFE691887C3}" type="pres">
      <dgm:prSet presAssocID="{8443325C-ABDA-435B-B37A-1C0019FAB293}" presName="Name10" presStyleLbl="parChTrans1D2" presStyleIdx="3" presStyleCnt="4"/>
      <dgm:spPr/>
      <dgm:t>
        <a:bodyPr/>
        <a:lstStyle/>
        <a:p>
          <a:endParaRPr lang="ru-RU"/>
        </a:p>
      </dgm:t>
    </dgm:pt>
    <dgm:pt modelId="{FC478005-AE0F-450B-82F2-164CB35A1ACD}" type="pres">
      <dgm:prSet presAssocID="{1D14AD49-FE5E-4273-A6CC-81ADDC384E77}" presName="hierRoot2" presStyleCnt="0"/>
      <dgm:spPr/>
    </dgm:pt>
    <dgm:pt modelId="{80D4FBAF-F607-47D0-AB73-92DC775335AE}" type="pres">
      <dgm:prSet presAssocID="{1D14AD49-FE5E-4273-A6CC-81ADDC384E77}" presName="composite2" presStyleCnt="0"/>
      <dgm:spPr/>
    </dgm:pt>
    <dgm:pt modelId="{5212CB55-0559-4BCF-9701-07640E25F87B}" type="pres">
      <dgm:prSet presAssocID="{1D14AD49-FE5E-4273-A6CC-81ADDC384E77}" presName="background2" presStyleLbl="node2" presStyleIdx="3" presStyleCnt="4"/>
      <dgm:spPr/>
    </dgm:pt>
    <dgm:pt modelId="{1585CA8D-FB2C-45AE-8948-A85F93D462A6}" type="pres">
      <dgm:prSet presAssocID="{1D14AD49-FE5E-4273-A6CC-81ADDC384E77}" presName="text2" presStyleLbl="fgAcc2" presStyleIdx="3" presStyleCnt="4" custScaleX="110000" custScaleY="110000" custLinFactY="100000" custLinFactNeighborX="-32267" custLinFactNeighborY="105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5F5F3A-4842-4368-B872-894200FED68B}" type="pres">
      <dgm:prSet presAssocID="{1D14AD49-FE5E-4273-A6CC-81ADDC384E77}" presName="hierChild3" presStyleCnt="0"/>
      <dgm:spPr/>
    </dgm:pt>
    <dgm:pt modelId="{A8CD588B-05BD-4C8F-BF7E-AF75685EB9E3}" type="pres">
      <dgm:prSet presAssocID="{CC0A4C6A-3D50-485B-9F34-58A9D14D3A44}" presName="Name17" presStyleLbl="parChTrans1D3" presStyleIdx="4" presStyleCnt="6"/>
      <dgm:spPr/>
      <dgm:t>
        <a:bodyPr/>
        <a:lstStyle/>
        <a:p>
          <a:endParaRPr lang="ru-RU"/>
        </a:p>
      </dgm:t>
    </dgm:pt>
    <dgm:pt modelId="{CBB69F7A-40F3-4A1C-8C35-75D1BABB531C}" type="pres">
      <dgm:prSet presAssocID="{3B500E62-88EE-4E14-8D50-E30DBE4070C3}" presName="hierRoot3" presStyleCnt="0"/>
      <dgm:spPr/>
    </dgm:pt>
    <dgm:pt modelId="{5F5BE524-6E56-4ECF-B4AC-3C1A6F39393D}" type="pres">
      <dgm:prSet presAssocID="{3B500E62-88EE-4E14-8D50-E30DBE4070C3}" presName="composite3" presStyleCnt="0"/>
      <dgm:spPr/>
    </dgm:pt>
    <dgm:pt modelId="{D57BF517-F59C-44D6-9950-536155F529B0}" type="pres">
      <dgm:prSet presAssocID="{3B500E62-88EE-4E14-8D50-E30DBE4070C3}" presName="background3" presStyleLbl="node3" presStyleIdx="4" presStyleCnt="6"/>
      <dgm:spPr/>
    </dgm:pt>
    <dgm:pt modelId="{2F25C6F2-F209-4CEE-920B-7B81A0A23E87}" type="pres">
      <dgm:prSet presAssocID="{3B500E62-88EE-4E14-8D50-E30DBE4070C3}" presName="text3" presStyleLbl="fgAcc3" presStyleIdx="4" presStyleCnt="6" custScaleX="110000" custScaleY="138945" custLinFactY="100000" custLinFactNeighborX="-32267" custLinFactNeighborY="105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A33FC0-BCB6-4A1B-A528-F2F1E05B90C1}" type="pres">
      <dgm:prSet presAssocID="{3B500E62-88EE-4E14-8D50-E30DBE4070C3}" presName="hierChild4" presStyleCnt="0"/>
      <dgm:spPr/>
    </dgm:pt>
    <dgm:pt modelId="{95C6E004-D2A4-43C2-8322-D2611FF5EEF0}" type="pres">
      <dgm:prSet presAssocID="{F0A83FEA-DBC6-4262-B0C9-84BABA96E1E4}" presName="Name17" presStyleLbl="parChTrans1D3" presStyleIdx="5" presStyleCnt="6"/>
      <dgm:spPr/>
      <dgm:t>
        <a:bodyPr/>
        <a:lstStyle/>
        <a:p>
          <a:endParaRPr lang="ru-RU"/>
        </a:p>
      </dgm:t>
    </dgm:pt>
    <dgm:pt modelId="{8917B0DC-4747-45DF-B33E-E461DAB7B49C}" type="pres">
      <dgm:prSet presAssocID="{BD777750-29AD-40F6-8FB8-F064AE28E02C}" presName="hierRoot3" presStyleCnt="0"/>
      <dgm:spPr/>
    </dgm:pt>
    <dgm:pt modelId="{23394CA5-B25C-4EC2-9B1C-94A68F9C97C2}" type="pres">
      <dgm:prSet presAssocID="{BD777750-29AD-40F6-8FB8-F064AE28E02C}" presName="composite3" presStyleCnt="0"/>
      <dgm:spPr/>
    </dgm:pt>
    <dgm:pt modelId="{784A8856-670A-4FA9-AB0A-0F81443E3D1F}" type="pres">
      <dgm:prSet presAssocID="{BD777750-29AD-40F6-8FB8-F064AE28E02C}" presName="background3" presStyleLbl="node3" presStyleIdx="5" presStyleCnt="6"/>
      <dgm:spPr/>
    </dgm:pt>
    <dgm:pt modelId="{3C4B8A10-2C6E-45D3-B967-92D730ABA26E}" type="pres">
      <dgm:prSet presAssocID="{BD777750-29AD-40F6-8FB8-F064AE28E02C}" presName="text3" presStyleLbl="fgAcc3" presStyleIdx="5" presStyleCnt="6" custScaleX="110000" custScaleY="138945" custLinFactY="100000" custLinFactNeighborX="-32267" custLinFactNeighborY="105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F3253-0775-4E24-A9BF-E33F9C0F880C}" type="pres">
      <dgm:prSet presAssocID="{BD777750-29AD-40F6-8FB8-F064AE28E02C}" presName="hierChild4" presStyleCnt="0"/>
      <dgm:spPr/>
    </dgm:pt>
  </dgm:ptLst>
  <dgm:cxnLst>
    <dgm:cxn modelId="{6CDC4896-8F55-47D8-B2EE-91E0A7CD89A9}" srcId="{9F215B7B-E47E-43F5-ABEC-6E59F69BD368}" destId="{2074B690-A681-4428-890F-7103E7100D4A}" srcOrd="1" destOrd="0" parTransId="{1871380F-C6E3-41B9-8802-00FCC4DF6E1D}" sibTransId="{F02DBFCC-C24B-4957-BF1B-E709B42B35A8}"/>
    <dgm:cxn modelId="{7F9C46F9-257E-4CE0-BA48-7F5FD15B14CB}" srcId="{9F215B7B-E47E-43F5-ABEC-6E59F69BD368}" destId="{07B31AAD-B709-4B55-8835-F6494AA2A377}" srcOrd="0" destOrd="0" parTransId="{3BD3DD08-5FF2-4E23-BEFC-E787E860C43A}" sibTransId="{E300DC0A-34A0-4133-94CE-DDB491953674}"/>
    <dgm:cxn modelId="{4DC92DD4-9887-4D52-9278-313E0376C13A}" type="presOf" srcId="{3BD3DD08-5FF2-4E23-BEFC-E787E860C43A}" destId="{989A293B-9653-4FF7-9D64-E315769D1962}" srcOrd="0" destOrd="0" presId="urn:microsoft.com/office/officeart/2005/8/layout/hierarchy1"/>
    <dgm:cxn modelId="{BD5937B6-0063-4165-A60E-2C4F8A08B8A0}" type="presOf" srcId="{C085E53E-41E2-49DC-80D2-6FBCA59C8964}" destId="{9B35BE91-F0D5-4A48-BFFB-68A47B7AA8A7}" srcOrd="0" destOrd="0" presId="urn:microsoft.com/office/officeart/2005/8/layout/hierarchy1"/>
    <dgm:cxn modelId="{B1E99BFA-4D8A-4E03-9927-CA64B78BECD0}" type="presOf" srcId="{110C006D-757C-459F-AF61-5B3E2D9B1196}" destId="{4D9493DF-4DB4-4E8C-BEF1-46276EFAAEA4}" srcOrd="0" destOrd="0" presId="urn:microsoft.com/office/officeart/2005/8/layout/hierarchy1"/>
    <dgm:cxn modelId="{94BB9D5F-ACE1-4BAF-BA8D-733FD6BE52BE}" srcId="{6FE99981-CB54-4099-8660-0401CDF07BB8}" destId="{0D55C832-664E-4322-B6D9-1DDEA52EBB9D}" srcOrd="1" destOrd="0" parTransId="{2CDC9DB9-97CF-433F-8DEA-976ABBFD4859}" sibTransId="{5658162F-4E45-4EF4-8A31-C64C63EDC787}"/>
    <dgm:cxn modelId="{063D2F39-4409-4895-A4D0-75ABBCCD4105}" srcId="{E19CF51D-D3E8-476C-9EB2-2AC79F62B920}" destId="{F1EC0E49-8A5F-49A0-94A9-F2CEA2BC1545}" srcOrd="1" destOrd="0" parTransId="{CB32CD95-69DC-4D0C-ACBE-50CC6839F00F}" sibTransId="{A5FD91EC-2ACD-435D-B034-90A355845C5E}"/>
    <dgm:cxn modelId="{8027D6F4-72FB-40D6-9F11-BBD345FF5C9B}" type="presOf" srcId="{1D14AD49-FE5E-4273-A6CC-81ADDC384E77}" destId="{1585CA8D-FB2C-45AE-8948-A85F93D462A6}" srcOrd="0" destOrd="0" presId="urn:microsoft.com/office/officeart/2005/8/layout/hierarchy1"/>
    <dgm:cxn modelId="{0DC54E77-B0EA-46F8-BA66-4B9A2B24608E}" type="presOf" srcId="{9F215B7B-E47E-43F5-ABEC-6E59F69BD368}" destId="{65D36992-B4CF-4D90-8FC6-356051F653B5}" srcOrd="0" destOrd="0" presId="urn:microsoft.com/office/officeart/2005/8/layout/hierarchy1"/>
    <dgm:cxn modelId="{732AB901-C6EE-42C7-B3AD-7BAD4E4FCD7D}" type="presOf" srcId="{F1EC0E49-8A5F-49A0-94A9-F2CEA2BC1545}" destId="{9E6E7100-08DA-4838-8DA9-B703B09A7FC9}" srcOrd="0" destOrd="0" presId="urn:microsoft.com/office/officeart/2005/8/layout/hierarchy1"/>
    <dgm:cxn modelId="{30F58581-99DB-432E-81AE-82414ABA1321}" srcId="{07B31AAD-B709-4B55-8835-F6494AA2A377}" destId="{D95B51CC-DEDB-4991-A993-13868BE7B7B2}" srcOrd="0" destOrd="0" parTransId="{C085E53E-41E2-49DC-80D2-6FBCA59C8964}" sibTransId="{6583291C-5C83-43CF-8AFF-71877751B34F}"/>
    <dgm:cxn modelId="{F8001A0C-B0E1-4E08-9DC5-89AD46D5E820}" srcId="{0D55C832-664E-4322-B6D9-1DDEA52EBB9D}" destId="{1D14AD49-FE5E-4273-A6CC-81ADDC384E77}" srcOrd="1" destOrd="0" parTransId="{8443325C-ABDA-435B-B37A-1C0019FAB293}" sibTransId="{6325DCFB-41BD-4036-AFFE-470739EFF96A}"/>
    <dgm:cxn modelId="{C77720A8-A917-4FC0-8C60-9340DD11CEA6}" type="presOf" srcId="{1871380F-C6E3-41B9-8802-00FCC4DF6E1D}" destId="{B727525F-7F82-43C3-9F67-53B647832FF4}" srcOrd="0" destOrd="0" presId="urn:microsoft.com/office/officeart/2005/8/layout/hierarchy1"/>
    <dgm:cxn modelId="{B7089931-3B22-4E4F-B039-DAFEB15D3C8F}" srcId="{2074B690-A681-4428-890F-7103E7100D4A}" destId="{053899E0-D05D-4C42-9F9D-6D6942DED5FE}" srcOrd="0" destOrd="0" parTransId="{01B1D1F6-67D9-406B-B0AC-5EA13BDD9B94}" sibTransId="{15D86ADF-46EE-45A2-A2AC-896B043D120F}"/>
    <dgm:cxn modelId="{CDAB3D3A-FA0F-457C-8A1D-2C1A1115385A}" type="presOf" srcId="{0D55C832-664E-4322-B6D9-1DDEA52EBB9D}" destId="{DA9F5D59-99BE-470E-8CDF-CE407B55F2FF}" srcOrd="0" destOrd="0" presId="urn:microsoft.com/office/officeart/2005/8/layout/hierarchy1"/>
    <dgm:cxn modelId="{784042ED-FC19-49EF-BBD2-A7AEDF8437A3}" type="presOf" srcId="{3B500E62-88EE-4E14-8D50-E30DBE4070C3}" destId="{2F25C6F2-F209-4CEE-920B-7B81A0A23E87}" srcOrd="0" destOrd="0" presId="urn:microsoft.com/office/officeart/2005/8/layout/hierarchy1"/>
    <dgm:cxn modelId="{3300808D-86EF-4846-BB34-E182720967CF}" srcId="{6FE99981-CB54-4099-8660-0401CDF07BB8}" destId="{9F215B7B-E47E-43F5-ABEC-6E59F69BD368}" srcOrd="0" destOrd="0" parTransId="{BFE82E41-74CF-4D41-9323-0CB6BC8AEFE0}" sibTransId="{DC99B670-60C4-41BF-94D0-33D4D3C8C2DC}"/>
    <dgm:cxn modelId="{3FECCAAD-4CB5-4B71-91F4-73926AA69600}" srcId="{E19CF51D-D3E8-476C-9EB2-2AC79F62B920}" destId="{7C6C114E-81CD-431F-BE0B-17B4AFEFFE40}" srcOrd="0" destOrd="0" parTransId="{110C006D-757C-459F-AF61-5B3E2D9B1196}" sibTransId="{C60421B9-447F-41E4-8465-19CAA28A2BEF}"/>
    <dgm:cxn modelId="{06407627-402F-4DFE-B6FF-59AFBB59177A}" srcId="{0D55C832-664E-4322-B6D9-1DDEA52EBB9D}" destId="{E19CF51D-D3E8-476C-9EB2-2AC79F62B920}" srcOrd="0" destOrd="0" parTransId="{9CD3A2A9-0FC9-46EE-8354-7B7EA6C63A03}" sibTransId="{F2188DE0-FDA1-43FC-B1D2-B0FE00D9CEA7}"/>
    <dgm:cxn modelId="{7B069FE0-AE46-47CA-ACA3-76A617EAB286}" type="presOf" srcId="{9CD3A2A9-0FC9-46EE-8354-7B7EA6C63A03}" destId="{D8D7C3DA-95EB-42AF-87E1-D6FB13672DB9}" srcOrd="0" destOrd="0" presId="urn:microsoft.com/office/officeart/2005/8/layout/hierarchy1"/>
    <dgm:cxn modelId="{D3557C4C-B724-4FB8-A9C2-10A6A2294B7B}" type="presOf" srcId="{E19CF51D-D3E8-476C-9EB2-2AC79F62B920}" destId="{6DD37DE3-D1DE-4F41-B826-97CF3FCF6450}" srcOrd="0" destOrd="0" presId="urn:microsoft.com/office/officeart/2005/8/layout/hierarchy1"/>
    <dgm:cxn modelId="{114C1129-1A7F-477A-BD5A-656416BDAC12}" type="presOf" srcId="{D95B51CC-DEDB-4991-A993-13868BE7B7B2}" destId="{9C265D4A-9112-46DB-AF43-F024F3A5E52D}" srcOrd="0" destOrd="0" presId="urn:microsoft.com/office/officeart/2005/8/layout/hierarchy1"/>
    <dgm:cxn modelId="{35D45622-5537-41AE-B021-14DB94CD0730}" type="presOf" srcId="{01B1D1F6-67D9-406B-B0AC-5EA13BDD9B94}" destId="{F69EFA4E-E797-4989-925A-B0584CABC54A}" srcOrd="0" destOrd="0" presId="urn:microsoft.com/office/officeart/2005/8/layout/hierarchy1"/>
    <dgm:cxn modelId="{BC191195-848A-40E5-BFD1-D177FA79B157}" type="presOf" srcId="{053899E0-D05D-4C42-9F9D-6D6942DED5FE}" destId="{55D77F7A-C29A-4821-89E1-5EDDD0985B47}" srcOrd="0" destOrd="0" presId="urn:microsoft.com/office/officeart/2005/8/layout/hierarchy1"/>
    <dgm:cxn modelId="{9A816BF6-148A-4B2A-8C28-17C9E7DED32C}" type="presOf" srcId="{CB32CD95-69DC-4D0C-ACBE-50CC6839F00F}" destId="{42F98C8D-09A9-444E-B94D-BBD44FE024F0}" srcOrd="0" destOrd="0" presId="urn:microsoft.com/office/officeart/2005/8/layout/hierarchy1"/>
    <dgm:cxn modelId="{DF2415CF-7107-4932-8237-31C2DBBE8183}" srcId="{1D14AD49-FE5E-4273-A6CC-81ADDC384E77}" destId="{3B500E62-88EE-4E14-8D50-E30DBE4070C3}" srcOrd="0" destOrd="0" parTransId="{CC0A4C6A-3D50-485B-9F34-58A9D14D3A44}" sibTransId="{37F3E732-6FF9-4EA2-9C16-18D24354EF72}"/>
    <dgm:cxn modelId="{B11A4267-6652-463B-B22C-3B1600F63D0B}" type="presOf" srcId="{8443325C-ABDA-435B-B37A-1C0019FAB293}" destId="{96EF778A-EA44-4328-B4E6-4EFE691887C3}" srcOrd="0" destOrd="0" presId="urn:microsoft.com/office/officeart/2005/8/layout/hierarchy1"/>
    <dgm:cxn modelId="{8AA410F9-6E98-4DE4-BC9E-45E2749F33E3}" type="presOf" srcId="{2074B690-A681-4428-890F-7103E7100D4A}" destId="{2D39760C-A6BA-4165-B8E2-E19741F0EC5A}" srcOrd="0" destOrd="0" presId="urn:microsoft.com/office/officeart/2005/8/layout/hierarchy1"/>
    <dgm:cxn modelId="{B74917B5-2ED6-45BE-BC16-769F1E87899B}" type="presOf" srcId="{BD777750-29AD-40F6-8FB8-F064AE28E02C}" destId="{3C4B8A10-2C6E-45D3-B967-92D730ABA26E}" srcOrd="0" destOrd="0" presId="urn:microsoft.com/office/officeart/2005/8/layout/hierarchy1"/>
    <dgm:cxn modelId="{3336D5EF-8512-4111-AE3E-B1C4E4EED39A}" srcId="{1D14AD49-FE5E-4273-A6CC-81ADDC384E77}" destId="{BD777750-29AD-40F6-8FB8-F064AE28E02C}" srcOrd="1" destOrd="0" parTransId="{F0A83FEA-DBC6-4262-B0C9-84BABA96E1E4}" sibTransId="{8A6A0325-EBBC-4A33-AE13-32775AC29D2C}"/>
    <dgm:cxn modelId="{011DA77E-4E8D-4800-9BE8-F58A4035A533}" type="presOf" srcId="{F0A83FEA-DBC6-4262-B0C9-84BABA96E1E4}" destId="{95C6E004-D2A4-43C2-8322-D2611FF5EEF0}" srcOrd="0" destOrd="0" presId="urn:microsoft.com/office/officeart/2005/8/layout/hierarchy1"/>
    <dgm:cxn modelId="{06AF22C1-A669-4893-8A78-3ED3E9A3A025}" type="presOf" srcId="{7C6C114E-81CD-431F-BE0B-17B4AFEFFE40}" destId="{5AA6B9AA-0CEE-4EDF-AE24-4C957BC2C842}" srcOrd="0" destOrd="0" presId="urn:microsoft.com/office/officeart/2005/8/layout/hierarchy1"/>
    <dgm:cxn modelId="{98CA7D99-00F2-4B48-A1DD-F814A99F48E5}" type="presOf" srcId="{07B31AAD-B709-4B55-8835-F6494AA2A377}" destId="{09178D48-9026-4C81-AE9F-7C50812708B0}" srcOrd="0" destOrd="0" presId="urn:microsoft.com/office/officeart/2005/8/layout/hierarchy1"/>
    <dgm:cxn modelId="{16EA8554-1610-474B-942D-F89ED0EF512A}" type="presOf" srcId="{6FE99981-CB54-4099-8660-0401CDF07BB8}" destId="{F1EBFB69-780A-46C9-BEA5-C0A65341AE81}" srcOrd="0" destOrd="0" presId="urn:microsoft.com/office/officeart/2005/8/layout/hierarchy1"/>
    <dgm:cxn modelId="{3A2A0CD4-071C-475A-9326-3902B4C5D281}" type="presOf" srcId="{CC0A4C6A-3D50-485B-9F34-58A9D14D3A44}" destId="{A8CD588B-05BD-4C8F-BF7E-AF75685EB9E3}" srcOrd="0" destOrd="0" presId="urn:microsoft.com/office/officeart/2005/8/layout/hierarchy1"/>
    <dgm:cxn modelId="{E30DF28A-4FC0-45B6-8A3B-1AF18B0C6B58}" type="presParOf" srcId="{F1EBFB69-780A-46C9-BEA5-C0A65341AE81}" destId="{CC030B53-283E-4711-A614-A56730B1F91C}" srcOrd="0" destOrd="0" presId="urn:microsoft.com/office/officeart/2005/8/layout/hierarchy1"/>
    <dgm:cxn modelId="{F284C861-00BD-4970-8096-ED8BF433844A}" type="presParOf" srcId="{CC030B53-283E-4711-A614-A56730B1F91C}" destId="{8F7EEBDE-8095-4893-95BC-2F66AA115867}" srcOrd="0" destOrd="0" presId="urn:microsoft.com/office/officeart/2005/8/layout/hierarchy1"/>
    <dgm:cxn modelId="{728B62C3-CFA6-4497-BF43-1CECBF51B458}" type="presParOf" srcId="{8F7EEBDE-8095-4893-95BC-2F66AA115867}" destId="{447F5829-07F0-4559-B375-17CBB1C80509}" srcOrd="0" destOrd="0" presId="urn:microsoft.com/office/officeart/2005/8/layout/hierarchy1"/>
    <dgm:cxn modelId="{BB86F95A-5DBA-4922-B399-D05B34BFCE30}" type="presParOf" srcId="{8F7EEBDE-8095-4893-95BC-2F66AA115867}" destId="{65D36992-B4CF-4D90-8FC6-356051F653B5}" srcOrd="1" destOrd="0" presId="urn:microsoft.com/office/officeart/2005/8/layout/hierarchy1"/>
    <dgm:cxn modelId="{6320CBA3-2524-4DE7-8409-62500FD5045F}" type="presParOf" srcId="{CC030B53-283E-4711-A614-A56730B1F91C}" destId="{009FB6B2-74FA-4206-84BD-7E015EB29BAF}" srcOrd="1" destOrd="0" presId="urn:microsoft.com/office/officeart/2005/8/layout/hierarchy1"/>
    <dgm:cxn modelId="{77794293-21A3-4387-B569-5E0CF40F9EEA}" type="presParOf" srcId="{009FB6B2-74FA-4206-84BD-7E015EB29BAF}" destId="{989A293B-9653-4FF7-9D64-E315769D1962}" srcOrd="0" destOrd="0" presId="urn:microsoft.com/office/officeart/2005/8/layout/hierarchy1"/>
    <dgm:cxn modelId="{97D9655B-83BD-410C-ABF2-1271B5050482}" type="presParOf" srcId="{009FB6B2-74FA-4206-84BD-7E015EB29BAF}" destId="{9B09589D-3C6E-47C2-89F2-9E1ACB10D4A9}" srcOrd="1" destOrd="0" presId="urn:microsoft.com/office/officeart/2005/8/layout/hierarchy1"/>
    <dgm:cxn modelId="{0BBC6AFC-99B1-4D7D-8A70-0D2C05B482E6}" type="presParOf" srcId="{9B09589D-3C6E-47C2-89F2-9E1ACB10D4A9}" destId="{6227E431-528D-474F-B13E-DF9BA070A090}" srcOrd="0" destOrd="0" presId="urn:microsoft.com/office/officeart/2005/8/layout/hierarchy1"/>
    <dgm:cxn modelId="{0E822F33-C831-4607-937D-5669BEF31BA0}" type="presParOf" srcId="{6227E431-528D-474F-B13E-DF9BA070A090}" destId="{CAAA7C98-9925-4EC8-B0EC-2E25377E10A8}" srcOrd="0" destOrd="0" presId="urn:microsoft.com/office/officeart/2005/8/layout/hierarchy1"/>
    <dgm:cxn modelId="{A6484B3B-AB2F-42D2-B8CB-C8F2D3AF3A41}" type="presParOf" srcId="{6227E431-528D-474F-B13E-DF9BA070A090}" destId="{09178D48-9026-4C81-AE9F-7C50812708B0}" srcOrd="1" destOrd="0" presId="urn:microsoft.com/office/officeart/2005/8/layout/hierarchy1"/>
    <dgm:cxn modelId="{2A513007-0898-4EA7-A047-C174FBBEC31D}" type="presParOf" srcId="{9B09589D-3C6E-47C2-89F2-9E1ACB10D4A9}" destId="{D9CE48F6-3C71-4213-972C-7190B2939B1F}" srcOrd="1" destOrd="0" presId="urn:microsoft.com/office/officeart/2005/8/layout/hierarchy1"/>
    <dgm:cxn modelId="{00035986-BE49-442A-B423-B6D758CFED46}" type="presParOf" srcId="{D9CE48F6-3C71-4213-972C-7190B2939B1F}" destId="{9B35BE91-F0D5-4A48-BFFB-68A47B7AA8A7}" srcOrd="0" destOrd="0" presId="urn:microsoft.com/office/officeart/2005/8/layout/hierarchy1"/>
    <dgm:cxn modelId="{2F91D294-0004-445E-8BD2-BFB102B6EFA7}" type="presParOf" srcId="{D9CE48F6-3C71-4213-972C-7190B2939B1F}" destId="{1EB0AD8B-CE36-4200-99E8-7C7BF81372D6}" srcOrd="1" destOrd="0" presId="urn:microsoft.com/office/officeart/2005/8/layout/hierarchy1"/>
    <dgm:cxn modelId="{CFAA8AE3-D12C-4EE7-BBFA-74CC23B50C55}" type="presParOf" srcId="{1EB0AD8B-CE36-4200-99E8-7C7BF81372D6}" destId="{BC10F1F7-54CB-4142-A3C9-32B8FA0DD899}" srcOrd="0" destOrd="0" presId="urn:microsoft.com/office/officeart/2005/8/layout/hierarchy1"/>
    <dgm:cxn modelId="{6059F3F9-DA62-4ACD-B371-DFCD8296DF7B}" type="presParOf" srcId="{BC10F1F7-54CB-4142-A3C9-32B8FA0DD899}" destId="{B7108BC5-75F0-441E-BAE0-0064B458F6BD}" srcOrd="0" destOrd="0" presId="urn:microsoft.com/office/officeart/2005/8/layout/hierarchy1"/>
    <dgm:cxn modelId="{8841660A-4D0F-48B9-83BC-0DAB854CF8FF}" type="presParOf" srcId="{BC10F1F7-54CB-4142-A3C9-32B8FA0DD899}" destId="{9C265D4A-9112-46DB-AF43-F024F3A5E52D}" srcOrd="1" destOrd="0" presId="urn:microsoft.com/office/officeart/2005/8/layout/hierarchy1"/>
    <dgm:cxn modelId="{98F8774E-776E-4450-8AEA-CBC5FC63E5F4}" type="presParOf" srcId="{1EB0AD8B-CE36-4200-99E8-7C7BF81372D6}" destId="{D6C7DADD-648E-4933-B17E-61746D2757AF}" srcOrd="1" destOrd="0" presId="urn:microsoft.com/office/officeart/2005/8/layout/hierarchy1"/>
    <dgm:cxn modelId="{1082E027-383E-4051-A6C6-F3D339E7A132}" type="presParOf" srcId="{009FB6B2-74FA-4206-84BD-7E015EB29BAF}" destId="{B727525F-7F82-43C3-9F67-53B647832FF4}" srcOrd="2" destOrd="0" presId="urn:microsoft.com/office/officeart/2005/8/layout/hierarchy1"/>
    <dgm:cxn modelId="{57151CC6-4009-4962-A7A4-5C97D920F2FA}" type="presParOf" srcId="{009FB6B2-74FA-4206-84BD-7E015EB29BAF}" destId="{452778A1-0028-4C3E-8310-1BFA63909D92}" srcOrd="3" destOrd="0" presId="urn:microsoft.com/office/officeart/2005/8/layout/hierarchy1"/>
    <dgm:cxn modelId="{32DA2CA9-AC3B-467D-B028-35BCD00A57A1}" type="presParOf" srcId="{452778A1-0028-4C3E-8310-1BFA63909D92}" destId="{DFA04D5C-0414-4931-A14A-0B9B25894739}" srcOrd="0" destOrd="0" presId="urn:microsoft.com/office/officeart/2005/8/layout/hierarchy1"/>
    <dgm:cxn modelId="{70B9708E-922E-445D-A676-D975F40FD5C1}" type="presParOf" srcId="{DFA04D5C-0414-4931-A14A-0B9B25894739}" destId="{42958A4B-61FB-4686-8F49-056AA89CCD31}" srcOrd="0" destOrd="0" presId="urn:microsoft.com/office/officeart/2005/8/layout/hierarchy1"/>
    <dgm:cxn modelId="{FA46B2CF-07A9-4894-989F-534587F0BD1E}" type="presParOf" srcId="{DFA04D5C-0414-4931-A14A-0B9B25894739}" destId="{2D39760C-A6BA-4165-B8E2-E19741F0EC5A}" srcOrd="1" destOrd="0" presId="urn:microsoft.com/office/officeart/2005/8/layout/hierarchy1"/>
    <dgm:cxn modelId="{8A9952EF-20D2-48B2-AF38-E6EF8E3633E2}" type="presParOf" srcId="{452778A1-0028-4C3E-8310-1BFA63909D92}" destId="{43B29B0C-BEDC-4436-A46B-897C678C73C1}" srcOrd="1" destOrd="0" presId="urn:microsoft.com/office/officeart/2005/8/layout/hierarchy1"/>
    <dgm:cxn modelId="{3C8EC94A-321B-46D7-9141-C3B43F79D932}" type="presParOf" srcId="{43B29B0C-BEDC-4436-A46B-897C678C73C1}" destId="{F69EFA4E-E797-4989-925A-B0584CABC54A}" srcOrd="0" destOrd="0" presId="urn:microsoft.com/office/officeart/2005/8/layout/hierarchy1"/>
    <dgm:cxn modelId="{72BECC26-59E7-4FF3-8CB9-D2A939000F6F}" type="presParOf" srcId="{43B29B0C-BEDC-4436-A46B-897C678C73C1}" destId="{36C76EEC-521A-4C93-88EE-A64330D3AE29}" srcOrd="1" destOrd="0" presId="urn:microsoft.com/office/officeart/2005/8/layout/hierarchy1"/>
    <dgm:cxn modelId="{11CA7C1F-77C3-425C-9D8C-A876E53CC164}" type="presParOf" srcId="{36C76EEC-521A-4C93-88EE-A64330D3AE29}" destId="{598F098F-4DCD-461C-A19A-9DE30652C92F}" srcOrd="0" destOrd="0" presId="urn:microsoft.com/office/officeart/2005/8/layout/hierarchy1"/>
    <dgm:cxn modelId="{DD525476-CA7B-476C-A044-FE07234A73EE}" type="presParOf" srcId="{598F098F-4DCD-461C-A19A-9DE30652C92F}" destId="{6C47192A-29C7-4BA6-AA32-3DC6B7B43D9B}" srcOrd="0" destOrd="0" presId="urn:microsoft.com/office/officeart/2005/8/layout/hierarchy1"/>
    <dgm:cxn modelId="{A20D844C-16A4-4CF8-A76B-D3ECD0872AB4}" type="presParOf" srcId="{598F098F-4DCD-461C-A19A-9DE30652C92F}" destId="{55D77F7A-C29A-4821-89E1-5EDDD0985B47}" srcOrd="1" destOrd="0" presId="urn:microsoft.com/office/officeart/2005/8/layout/hierarchy1"/>
    <dgm:cxn modelId="{EACD0D75-277E-4FD2-850B-45AD558A1648}" type="presParOf" srcId="{36C76EEC-521A-4C93-88EE-A64330D3AE29}" destId="{FCF669B4-9A1E-4C4A-9AA7-D263A7D1005B}" srcOrd="1" destOrd="0" presId="urn:microsoft.com/office/officeart/2005/8/layout/hierarchy1"/>
    <dgm:cxn modelId="{F4B5830C-2148-440E-B4E2-67C41071D6E8}" type="presParOf" srcId="{F1EBFB69-780A-46C9-BEA5-C0A65341AE81}" destId="{537C2D70-CC86-414D-A8D5-EC5418682F78}" srcOrd="1" destOrd="0" presId="urn:microsoft.com/office/officeart/2005/8/layout/hierarchy1"/>
    <dgm:cxn modelId="{71A9D77E-C7FD-473D-9092-A72AD84E33D3}" type="presParOf" srcId="{537C2D70-CC86-414D-A8D5-EC5418682F78}" destId="{14ABE38C-D597-4285-8932-6BAC6C992E4A}" srcOrd="0" destOrd="0" presId="urn:microsoft.com/office/officeart/2005/8/layout/hierarchy1"/>
    <dgm:cxn modelId="{A566D122-A849-4931-869D-A453D331D8FB}" type="presParOf" srcId="{14ABE38C-D597-4285-8932-6BAC6C992E4A}" destId="{17F94577-F6B1-4A5B-ACAE-B98C3C49A0B4}" srcOrd="0" destOrd="0" presId="urn:microsoft.com/office/officeart/2005/8/layout/hierarchy1"/>
    <dgm:cxn modelId="{CE7F1198-6191-41CE-8A15-C23763DAC919}" type="presParOf" srcId="{14ABE38C-D597-4285-8932-6BAC6C992E4A}" destId="{DA9F5D59-99BE-470E-8CDF-CE407B55F2FF}" srcOrd="1" destOrd="0" presId="urn:microsoft.com/office/officeart/2005/8/layout/hierarchy1"/>
    <dgm:cxn modelId="{8B237835-1864-4F6F-88E3-F58388FEEF48}" type="presParOf" srcId="{537C2D70-CC86-414D-A8D5-EC5418682F78}" destId="{2B2A7233-E8F8-47E8-AF67-88A4C0E34DD0}" srcOrd="1" destOrd="0" presId="urn:microsoft.com/office/officeart/2005/8/layout/hierarchy1"/>
    <dgm:cxn modelId="{35138A7E-3C17-4C19-B84E-3EFCC85BDC5D}" type="presParOf" srcId="{2B2A7233-E8F8-47E8-AF67-88A4C0E34DD0}" destId="{D8D7C3DA-95EB-42AF-87E1-D6FB13672DB9}" srcOrd="0" destOrd="0" presId="urn:microsoft.com/office/officeart/2005/8/layout/hierarchy1"/>
    <dgm:cxn modelId="{ECAF03D5-C72B-44CC-A2E3-E81EA7A95C0B}" type="presParOf" srcId="{2B2A7233-E8F8-47E8-AF67-88A4C0E34DD0}" destId="{1B99B534-C677-4440-8506-DAF77D12095A}" srcOrd="1" destOrd="0" presId="urn:microsoft.com/office/officeart/2005/8/layout/hierarchy1"/>
    <dgm:cxn modelId="{C13F0659-E5FB-427C-AAEB-ACCB50E09544}" type="presParOf" srcId="{1B99B534-C677-4440-8506-DAF77D12095A}" destId="{59A72857-DFA8-497E-9A97-2D680DE35711}" srcOrd="0" destOrd="0" presId="urn:microsoft.com/office/officeart/2005/8/layout/hierarchy1"/>
    <dgm:cxn modelId="{A9EECFC1-E591-40E4-BCC9-5352DC0E4F94}" type="presParOf" srcId="{59A72857-DFA8-497E-9A97-2D680DE35711}" destId="{068668BB-5497-47F9-94A4-29BA11CDBEE5}" srcOrd="0" destOrd="0" presId="urn:microsoft.com/office/officeart/2005/8/layout/hierarchy1"/>
    <dgm:cxn modelId="{67CF793C-A849-4D03-A737-88D16B62436A}" type="presParOf" srcId="{59A72857-DFA8-497E-9A97-2D680DE35711}" destId="{6DD37DE3-D1DE-4F41-B826-97CF3FCF6450}" srcOrd="1" destOrd="0" presId="urn:microsoft.com/office/officeart/2005/8/layout/hierarchy1"/>
    <dgm:cxn modelId="{C17A4FE1-3240-4C11-BD4F-C3EF1A27A663}" type="presParOf" srcId="{1B99B534-C677-4440-8506-DAF77D12095A}" destId="{3F02D672-CCCC-4978-8055-301CF42E7790}" srcOrd="1" destOrd="0" presId="urn:microsoft.com/office/officeart/2005/8/layout/hierarchy1"/>
    <dgm:cxn modelId="{F2E2DABB-8297-4EEA-82D5-20DABB70B08B}" type="presParOf" srcId="{3F02D672-CCCC-4978-8055-301CF42E7790}" destId="{4D9493DF-4DB4-4E8C-BEF1-46276EFAAEA4}" srcOrd="0" destOrd="0" presId="urn:microsoft.com/office/officeart/2005/8/layout/hierarchy1"/>
    <dgm:cxn modelId="{BCACE568-F7B5-49A6-BD40-D0382485DBDA}" type="presParOf" srcId="{3F02D672-CCCC-4978-8055-301CF42E7790}" destId="{F65A3A10-A876-4C2A-A10D-773BF983C12E}" srcOrd="1" destOrd="0" presId="urn:microsoft.com/office/officeart/2005/8/layout/hierarchy1"/>
    <dgm:cxn modelId="{43A87002-5AED-4941-9372-9A91EC82C735}" type="presParOf" srcId="{F65A3A10-A876-4C2A-A10D-773BF983C12E}" destId="{D71EC39B-5032-4EC2-AD9F-AF4E0B6978BD}" srcOrd="0" destOrd="0" presId="urn:microsoft.com/office/officeart/2005/8/layout/hierarchy1"/>
    <dgm:cxn modelId="{6A70607F-667D-464F-979E-C796C76B37B0}" type="presParOf" srcId="{D71EC39B-5032-4EC2-AD9F-AF4E0B6978BD}" destId="{731D297D-9F05-4D40-A776-8567A687ECCB}" srcOrd="0" destOrd="0" presId="urn:microsoft.com/office/officeart/2005/8/layout/hierarchy1"/>
    <dgm:cxn modelId="{83B5551E-0C8F-4C2E-8A29-B70035873BA0}" type="presParOf" srcId="{D71EC39B-5032-4EC2-AD9F-AF4E0B6978BD}" destId="{5AA6B9AA-0CEE-4EDF-AE24-4C957BC2C842}" srcOrd="1" destOrd="0" presId="urn:microsoft.com/office/officeart/2005/8/layout/hierarchy1"/>
    <dgm:cxn modelId="{764A19D3-8548-43F6-9E32-B11565DC2F65}" type="presParOf" srcId="{F65A3A10-A876-4C2A-A10D-773BF983C12E}" destId="{F5F8E11E-B936-423E-967D-C9D894D01561}" srcOrd="1" destOrd="0" presId="urn:microsoft.com/office/officeart/2005/8/layout/hierarchy1"/>
    <dgm:cxn modelId="{48628B1E-0EF9-4E89-94FB-AF3E0D51CB4B}" type="presParOf" srcId="{3F02D672-CCCC-4978-8055-301CF42E7790}" destId="{42F98C8D-09A9-444E-B94D-BBD44FE024F0}" srcOrd="2" destOrd="0" presId="urn:microsoft.com/office/officeart/2005/8/layout/hierarchy1"/>
    <dgm:cxn modelId="{878CF7D3-9D91-4640-A5C5-F03F5DFA7BFE}" type="presParOf" srcId="{3F02D672-CCCC-4978-8055-301CF42E7790}" destId="{83544F9D-5142-4EE4-8F3F-457D6E16A65B}" srcOrd="3" destOrd="0" presId="urn:microsoft.com/office/officeart/2005/8/layout/hierarchy1"/>
    <dgm:cxn modelId="{7B1E5C72-A9F2-46AF-8A45-963283F4E35B}" type="presParOf" srcId="{83544F9D-5142-4EE4-8F3F-457D6E16A65B}" destId="{9838849C-B41D-4DE0-87F5-96BC2994C998}" srcOrd="0" destOrd="0" presId="urn:microsoft.com/office/officeart/2005/8/layout/hierarchy1"/>
    <dgm:cxn modelId="{2DB6BFFB-D56B-480E-B930-399FC9EA6E0F}" type="presParOf" srcId="{9838849C-B41D-4DE0-87F5-96BC2994C998}" destId="{BF72E7E1-B7A8-44CC-BEDD-290CF76E044A}" srcOrd="0" destOrd="0" presId="urn:microsoft.com/office/officeart/2005/8/layout/hierarchy1"/>
    <dgm:cxn modelId="{FC965798-88B7-40C4-9809-D3BFB469E070}" type="presParOf" srcId="{9838849C-B41D-4DE0-87F5-96BC2994C998}" destId="{9E6E7100-08DA-4838-8DA9-B703B09A7FC9}" srcOrd="1" destOrd="0" presId="urn:microsoft.com/office/officeart/2005/8/layout/hierarchy1"/>
    <dgm:cxn modelId="{478B0585-58EB-4870-AC20-0259A84269EC}" type="presParOf" srcId="{83544F9D-5142-4EE4-8F3F-457D6E16A65B}" destId="{D3CB3249-C755-4931-AD60-95BCF0AB7C0B}" srcOrd="1" destOrd="0" presId="urn:microsoft.com/office/officeart/2005/8/layout/hierarchy1"/>
    <dgm:cxn modelId="{66872907-2ED8-42E7-A1C6-3DCED65E88A4}" type="presParOf" srcId="{2B2A7233-E8F8-47E8-AF67-88A4C0E34DD0}" destId="{96EF778A-EA44-4328-B4E6-4EFE691887C3}" srcOrd="2" destOrd="0" presId="urn:microsoft.com/office/officeart/2005/8/layout/hierarchy1"/>
    <dgm:cxn modelId="{5CB255E5-B0EE-4D74-A016-92C71E27CD39}" type="presParOf" srcId="{2B2A7233-E8F8-47E8-AF67-88A4C0E34DD0}" destId="{FC478005-AE0F-450B-82F2-164CB35A1ACD}" srcOrd="3" destOrd="0" presId="urn:microsoft.com/office/officeart/2005/8/layout/hierarchy1"/>
    <dgm:cxn modelId="{4B323152-9352-4DF7-B865-9E007147A9FE}" type="presParOf" srcId="{FC478005-AE0F-450B-82F2-164CB35A1ACD}" destId="{80D4FBAF-F607-47D0-AB73-92DC775335AE}" srcOrd="0" destOrd="0" presId="urn:microsoft.com/office/officeart/2005/8/layout/hierarchy1"/>
    <dgm:cxn modelId="{54C50B6F-E5D9-4412-B9A9-BFCAB1DE56E8}" type="presParOf" srcId="{80D4FBAF-F607-47D0-AB73-92DC775335AE}" destId="{5212CB55-0559-4BCF-9701-07640E25F87B}" srcOrd="0" destOrd="0" presId="urn:microsoft.com/office/officeart/2005/8/layout/hierarchy1"/>
    <dgm:cxn modelId="{B5A59076-5FD7-4D21-8D4C-4C31ED1586DF}" type="presParOf" srcId="{80D4FBAF-F607-47D0-AB73-92DC775335AE}" destId="{1585CA8D-FB2C-45AE-8948-A85F93D462A6}" srcOrd="1" destOrd="0" presId="urn:microsoft.com/office/officeart/2005/8/layout/hierarchy1"/>
    <dgm:cxn modelId="{7B9E10F5-C521-4522-9256-2C276818B705}" type="presParOf" srcId="{FC478005-AE0F-450B-82F2-164CB35A1ACD}" destId="{025F5F3A-4842-4368-B872-894200FED68B}" srcOrd="1" destOrd="0" presId="urn:microsoft.com/office/officeart/2005/8/layout/hierarchy1"/>
    <dgm:cxn modelId="{BAC37F6B-442C-41D1-81EF-B9072B56C09E}" type="presParOf" srcId="{025F5F3A-4842-4368-B872-894200FED68B}" destId="{A8CD588B-05BD-4C8F-BF7E-AF75685EB9E3}" srcOrd="0" destOrd="0" presId="urn:microsoft.com/office/officeart/2005/8/layout/hierarchy1"/>
    <dgm:cxn modelId="{C4D2A14E-3243-4F75-BE5F-F969A5E1CAD1}" type="presParOf" srcId="{025F5F3A-4842-4368-B872-894200FED68B}" destId="{CBB69F7A-40F3-4A1C-8C35-75D1BABB531C}" srcOrd="1" destOrd="0" presId="urn:microsoft.com/office/officeart/2005/8/layout/hierarchy1"/>
    <dgm:cxn modelId="{ADEC3E09-9026-4E25-9829-8F2703F93346}" type="presParOf" srcId="{CBB69F7A-40F3-4A1C-8C35-75D1BABB531C}" destId="{5F5BE524-6E56-4ECF-B4AC-3C1A6F39393D}" srcOrd="0" destOrd="0" presId="urn:microsoft.com/office/officeart/2005/8/layout/hierarchy1"/>
    <dgm:cxn modelId="{4360EBB7-590D-4DEB-9D49-6D04D7729E1B}" type="presParOf" srcId="{5F5BE524-6E56-4ECF-B4AC-3C1A6F39393D}" destId="{D57BF517-F59C-44D6-9950-536155F529B0}" srcOrd="0" destOrd="0" presId="urn:microsoft.com/office/officeart/2005/8/layout/hierarchy1"/>
    <dgm:cxn modelId="{C16BD4C1-0CAB-4B71-9AD6-4DDF09993130}" type="presParOf" srcId="{5F5BE524-6E56-4ECF-B4AC-3C1A6F39393D}" destId="{2F25C6F2-F209-4CEE-920B-7B81A0A23E87}" srcOrd="1" destOrd="0" presId="urn:microsoft.com/office/officeart/2005/8/layout/hierarchy1"/>
    <dgm:cxn modelId="{D6A9452A-11C1-4860-B26E-AB19AA7EE7EB}" type="presParOf" srcId="{CBB69F7A-40F3-4A1C-8C35-75D1BABB531C}" destId="{F1A33FC0-BCB6-4A1B-A528-F2F1E05B90C1}" srcOrd="1" destOrd="0" presId="urn:microsoft.com/office/officeart/2005/8/layout/hierarchy1"/>
    <dgm:cxn modelId="{EA38F3F3-6214-4108-BDEE-E0900694E147}" type="presParOf" srcId="{025F5F3A-4842-4368-B872-894200FED68B}" destId="{95C6E004-D2A4-43C2-8322-D2611FF5EEF0}" srcOrd="2" destOrd="0" presId="urn:microsoft.com/office/officeart/2005/8/layout/hierarchy1"/>
    <dgm:cxn modelId="{B4904BDD-A17A-4E9C-A6B4-5EFB1560B378}" type="presParOf" srcId="{025F5F3A-4842-4368-B872-894200FED68B}" destId="{8917B0DC-4747-45DF-B33E-E461DAB7B49C}" srcOrd="3" destOrd="0" presId="urn:microsoft.com/office/officeart/2005/8/layout/hierarchy1"/>
    <dgm:cxn modelId="{734B1FE8-ED31-4949-B820-1FE169D75D6F}" type="presParOf" srcId="{8917B0DC-4747-45DF-B33E-E461DAB7B49C}" destId="{23394CA5-B25C-4EC2-9B1C-94A68F9C97C2}" srcOrd="0" destOrd="0" presId="urn:microsoft.com/office/officeart/2005/8/layout/hierarchy1"/>
    <dgm:cxn modelId="{82251052-FF8B-47B6-94EB-F9B014B52B44}" type="presParOf" srcId="{23394CA5-B25C-4EC2-9B1C-94A68F9C97C2}" destId="{784A8856-670A-4FA9-AB0A-0F81443E3D1F}" srcOrd="0" destOrd="0" presId="urn:microsoft.com/office/officeart/2005/8/layout/hierarchy1"/>
    <dgm:cxn modelId="{1CDB2C70-5C7A-4BB2-90E6-1C9C8CFB90BA}" type="presParOf" srcId="{23394CA5-B25C-4EC2-9B1C-94A68F9C97C2}" destId="{3C4B8A10-2C6E-45D3-B967-92D730ABA26E}" srcOrd="1" destOrd="0" presId="urn:microsoft.com/office/officeart/2005/8/layout/hierarchy1"/>
    <dgm:cxn modelId="{9D3BABC5-99D8-4D9F-BDFE-15A2D058F988}" type="presParOf" srcId="{8917B0DC-4747-45DF-B33E-E461DAB7B49C}" destId="{21CF3253-0775-4E24-A9BF-E33F9C0F880C}" srcOrd="1" destOrd="0" presId="urn:microsoft.com/office/officeart/2005/8/layout/hierarchy1"/>
  </dgm:cxnLst>
  <dgm:bg>
    <a:effectLst>
      <a:glow rad="2286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282494-AFEC-4D1C-9B39-9378F69A385F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A40C088-1FA7-4CCA-86C6-35DAC35BA555}">
      <dgm:prSet custT="1"/>
      <dgm:spPr/>
      <dgm:t>
        <a:bodyPr/>
        <a:lstStyle/>
        <a:p>
          <a:pPr algn="ctr" rtl="0"/>
          <a:r>
            <a:rPr lang="ru-RU" sz="1800" dirty="0" smtClean="0"/>
            <a:t>повышение мотивации учебной деятельности студентов;</a:t>
          </a:r>
          <a:endParaRPr lang="ru-RU" sz="1800" dirty="0"/>
        </a:p>
      </dgm:t>
    </dgm:pt>
    <dgm:pt modelId="{ACD5CE77-380C-44D0-93CC-4C29B687B3A6}" type="parTrans" cxnId="{AC645342-0586-46C6-A9F2-F19BDFD6B021}">
      <dgm:prSet/>
      <dgm:spPr/>
      <dgm:t>
        <a:bodyPr/>
        <a:lstStyle/>
        <a:p>
          <a:endParaRPr lang="ru-RU"/>
        </a:p>
      </dgm:t>
    </dgm:pt>
    <dgm:pt modelId="{14BECD27-3E5B-464D-B7F3-91559DDA0B36}" type="sibTrans" cxnId="{AC645342-0586-46C6-A9F2-F19BDFD6B021}">
      <dgm:prSet/>
      <dgm:spPr/>
      <dgm:t>
        <a:bodyPr/>
        <a:lstStyle/>
        <a:p>
          <a:endParaRPr lang="ru-RU"/>
        </a:p>
      </dgm:t>
    </dgm:pt>
    <dgm:pt modelId="{95C78ADB-3C80-4DA5-AE98-639FBAC56499}">
      <dgm:prSet custT="1"/>
      <dgm:spPr/>
      <dgm:t>
        <a:bodyPr/>
        <a:lstStyle/>
        <a:p>
          <a:pPr algn="ctr" rtl="0"/>
          <a:r>
            <a:rPr lang="ru-RU" sz="1600" dirty="0" smtClean="0"/>
            <a:t>стимулирование студентов к регулярной самостоятельной работе;</a:t>
          </a:r>
          <a:endParaRPr lang="ru-RU" sz="1600" dirty="0"/>
        </a:p>
      </dgm:t>
    </dgm:pt>
    <dgm:pt modelId="{6A25487F-9B53-46F3-AC11-02384CE226A1}" type="parTrans" cxnId="{07A333F7-D9F2-4819-A95B-A713BC1E922D}">
      <dgm:prSet/>
      <dgm:spPr/>
      <dgm:t>
        <a:bodyPr/>
        <a:lstStyle/>
        <a:p>
          <a:endParaRPr lang="ru-RU"/>
        </a:p>
      </dgm:t>
    </dgm:pt>
    <dgm:pt modelId="{D72E7D28-BE48-4610-870D-9735714B2494}" type="sibTrans" cxnId="{07A333F7-D9F2-4819-A95B-A713BC1E922D}">
      <dgm:prSet/>
      <dgm:spPr/>
      <dgm:t>
        <a:bodyPr/>
        <a:lstStyle/>
        <a:p>
          <a:endParaRPr lang="ru-RU"/>
        </a:p>
      </dgm:t>
    </dgm:pt>
    <dgm:pt modelId="{57655AAB-BD2C-423D-BBB2-85D6330C73B6}">
      <dgm:prSet custT="1"/>
      <dgm:spPr/>
      <dgm:t>
        <a:bodyPr/>
        <a:lstStyle/>
        <a:p>
          <a:pPr algn="ctr" rtl="0"/>
          <a:r>
            <a:rPr lang="ru-RU" sz="1400" dirty="0" smtClean="0"/>
            <a:t>упорядочение системы контроля знаний студентов при освоении ими основных образовательных программ по направлению (профилю);</a:t>
          </a:r>
          <a:endParaRPr lang="ru-RU" sz="1400" dirty="0"/>
        </a:p>
      </dgm:t>
    </dgm:pt>
    <dgm:pt modelId="{078092A8-814E-40F3-8C5C-0A3BAF8492A4}" type="parTrans" cxnId="{57CF54AC-F4DD-49B1-B560-270EDC89FC2C}">
      <dgm:prSet/>
      <dgm:spPr/>
      <dgm:t>
        <a:bodyPr/>
        <a:lstStyle/>
        <a:p>
          <a:endParaRPr lang="ru-RU"/>
        </a:p>
      </dgm:t>
    </dgm:pt>
    <dgm:pt modelId="{F3B4AB04-F7D8-499A-9213-8DADAE6DA142}" type="sibTrans" cxnId="{57CF54AC-F4DD-49B1-B560-270EDC89FC2C}">
      <dgm:prSet/>
      <dgm:spPr/>
      <dgm:t>
        <a:bodyPr/>
        <a:lstStyle/>
        <a:p>
          <a:endParaRPr lang="ru-RU"/>
        </a:p>
      </dgm:t>
    </dgm:pt>
    <dgm:pt modelId="{AA7FB417-93F0-4AA9-B1F6-AEA7BD697F83}">
      <dgm:prSet/>
      <dgm:spPr/>
      <dgm:t>
        <a:bodyPr/>
        <a:lstStyle/>
        <a:p>
          <a:pPr algn="ctr" rtl="0"/>
          <a:r>
            <a:rPr lang="ru-RU" dirty="0" smtClean="0"/>
            <a:t>создание информационных баз данных для внутривузовской системы управления качеством учебного процесса;</a:t>
          </a:r>
          <a:endParaRPr lang="ru-RU" dirty="0"/>
        </a:p>
      </dgm:t>
    </dgm:pt>
    <dgm:pt modelId="{BEE99341-0527-4C90-BA04-E44A6B0C8C01}" type="parTrans" cxnId="{5A4726F6-ACA8-436B-96BE-3CCBAD6A8D24}">
      <dgm:prSet/>
      <dgm:spPr/>
      <dgm:t>
        <a:bodyPr/>
        <a:lstStyle/>
        <a:p>
          <a:endParaRPr lang="ru-RU"/>
        </a:p>
      </dgm:t>
    </dgm:pt>
    <dgm:pt modelId="{993F10EC-9930-438A-B0B9-404FD3E1F3CD}" type="sibTrans" cxnId="{5A4726F6-ACA8-436B-96BE-3CCBAD6A8D24}">
      <dgm:prSet/>
      <dgm:spPr/>
      <dgm:t>
        <a:bodyPr/>
        <a:lstStyle/>
        <a:p>
          <a:endParaRPr lang="ru-RU"/>
        </a:p>
      </dgm:t>
    </dgm:pt>
    <dgm:pt modelId="{1BC6D3C4-24F1-4BE9-9E9D-F880AF11D5D6}">
      <dgm:prSet/>
      <dgm:spPr/>
      <dgm:t>
        <a:bodyPr/>
        <a:lstStyle/>
        <a:p>
          <a:pPr algn="ctr" rtl="0"/>
          <a:r>
            <a:rPr lang="ru-RU" dirty="0" smtClean="0"/>
            <a:t>повышение уровня организации учебного процесса в институте;</a:t>
          </a:r>
          <a:endParaRPr lang="ru-RU" dirty="0"/>
        </a:p>
      </dgm:t>
    </dgm:pt>
    <dgm:pt modelId="{5042B2C9-3B3A-4F7B-8583-45D9B38A6274}" type="parTrans" cxnId="{09990B83-F825-4C1A-B0F0-571D6C29977D}">
      <dgm:prSet/>
      <dgm:spPr/>
      <dgm:t>
        <a:bodyPr/>
        <a:lstStyle/>
        <a:p>
          <a:endParaRPr lang="ru-RU"/>
        </a:p>
      </dgm:t>
    </dgm:pt>
    <dgm:pt modelId="{13E8F02C-A122-4665-B041-60F83D216CB4}" type="sibTrans" cxnId="{09990B83-F825-4C1A-B0F0-571D6C29977D}">
      <dgm:prSet/>
      <dgm:spPr/>
      <dgm:t>
        <a:bodyPr/>
        <a:lstStyle/>
        <a:p>
          <a:endParaRPr lang="ru-RU"/>
        </a:p>
      </dgm:t>
    </dgm:pt>
    <dgm:pt modelId="{AF8114C3-4A31-44D1-95DF-7A8B3E01B3D2}">
      <dgm:prSet/>
      <dgm:spPr/>
      <dgm:t>
        <a:bodyPr/>
        <a:lstStyle/>
        <a:p>
          <a:pPr algn="ctr" rtl="0"/>
          <a:r>
            <a:rPr lang="ru-RU" dirty="0" smtClean="0"/>
            <a:t>улучшение учебной дисциплины студентов и сокращение числа пропусков занятий без уважительных причин;</a:t>
          </a:r>
          <a:endParaRPr lang="ru-RU" dirty="0"/>
        </a:p>
      </dgm:t>
    </dgm:pt>
    <dgm:pt modelId="{B3080C80-6489-4528-A22B-8A3E801A4A91}" type="parTrans" cxnId="{A3C7D495-5E3D-4576-8CCE-576F553BC352}">
      <dgm:prSet/>
      <dgm:spPr/>
      <dgm:t>
        <a:bodyPr/>
        <a:lstStyle/>
        <a:p>
          <a:endParaRPr lang="ru-RU"/>
        </a:p>
      </dgm:t>
    </dgm:pt>
    <dgm:pt modelId="{9FA1CA3B-1766-4D45-9105-1336F0A5F763}" type="sibTrans" cxnId="{A3C7D495-5E3D-4576-8CCE-576F553BC352}">
      <dgm:prSet/>
      <dgm:spPr/>
      <dgm:t>
        <a:bodyPr/>
        <a:lstStyle/>
        <a:p>
          <a:endParaRPr lang="ru-RU"/>
        </a:p>
      </dgm:t>
    </dgm:pt>
    <dgm:pt modelId="{5ECF0065-E1A8-40E6-A0C1-DB445E13B397}">
      <dgm:prSet/>
      <dgm:spPr/>
      <dgm:t>
        <a:bodyPr/>
        <a:lstStyle/>
        <a:p>
          <a:pPr algn="ctr" rtl="0"/>
          <a:r>
            <a:rPr lang="ru-RU" dirty="0" smtClean="0"/>
            <a:t>получение объективной оценки успеваемости и компетентности студента. </a:t>
          </a:r>
          <a:endParaRPr lang="ru-RU" dirty="0"/>
        </a:p>
      </dgm:t>
    </dgm:pt>
    <dgm:pt modelId="{AF034D66-EC7E-463B-BD8A-67FDED71282C}" type="parTrans" cxnId="{86CCEF91-69C9-43F8-8C3C-840F7B321DCB}">
      <dgm:prSet/>
      <dgm:spPr/>
      <dgm:t>
        <a:bodyPr/>
        <a:lstStyle/>
        <a:p>
          <a:endParaRPr lang="ru-RU"/>
        </a:p>
      </dgm:t>
    </dgm:pt>
    <dgm:pt modelId="{CF419B3C-0AC0-4DFB-A61B-3F15B512495E}" type="sibTrans" cxnId="{86CCEF91-69C9-43F8-8C3C-840F7B321DCB}">
      <dgm:prSet/>
      <dgm:spPr/>
      <dgm:t>
        <a:bodyPr/>
        <a:lstStyle/>
        <a:p>
          <a:endParaRPr lang="ru-RU"/>
        </a:p>
      </dgm:t>
    </dgm:pt>
    <dgm:pt modelId="{ECF60ECB-F659-4470-AEBA-98506358B22D}" type="pres">
      <dgm:prSet presAssocID="{55282494-AFEC-4D1C-9B39-9378F69A38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08C2BA-D309-4F01-9B71-FD61CE5FD587}" type="pres">
      <dgm:prSet presAssocID="{55282494-AFEC-4D1C-9B39-9378F69A385F}" presName="Name1" presStyleCnt="0"/>
      <dgm:spPr/>
    </dgm:pt>
    <dgm:pt modelId="{655D2D83-6DCB-4948-8A58-080BDC130BC4}" type="pres">
      <dgm:prSet presAssocID="{55282494-AFEC-4D1C-9B39-9378F69A385F}" presName="cycle" presStyleCnt="0"/>
      <dgm:spPr/>
    </dgm:pt>
    <dgm:pt modelId="{6B8E9BEC-28F4-49A1-B5DD-3ABB2C948850}" type="pres">
      <dgm:prSet presAssocID="{55282494-AFEC-4D1C-9B39-9378F69A385F}" presName="srcNode" presStyleLbl="node1" presStyleIdx="0" presStyleCnt="7"/>
      <dgm:spPr/>
    </dgm:pt>
    <dgm:pt modelId="{90D12749-F21E-4938-9684-CB9E47708DB9}" type="pres">
      <dgm:prSet presAssocID="{55282494-AFEC-4D1C-9B39-9378F69A385F}" presName="conn" presStyleLbl="parChTrans1D2" presStyleIdx="0" presStyleCnt="1"/>
      <dgm:spPr/>
      <dgm:t>
        <a:bodyPr/>
        <a:lstStyle/>
        <a:p>
          <a:endParaRPr lang="ru-RU"/>
        </a:p>
      </dgm:t>
    </dgm:pt>
    <dgm:pt modelId="{4D53B65F-68BC-48E2-B9D2-574FB4365800}" type="pres">
      <dgm:prSet presAssocID="{55282494-AFEC-4D1C-9B39-9378F69A385F}" presName="extraNode" presStyleLbl="node1" presStyleIdx="0" presStyleCnt="7"/>
      <dgm:spPr/>
    </dgm:pt>
    <dgm:pt modelId="{0343B650-0185-4A1F-A9A5-4CBBD86A0958}" type="pres">
      <dgm:prSet presAssocID="{55282494-AFEC-4D1C-9B39-9378F69A385F}" presName="dstNode" presStyleLbl="node1" presStyleIdx="0" presStyleCnt="7"/>
      <dgm:spPr/>
    </dgm:pt>
    <dgm:pt modelId="{89B6ECC7-9060-4F11-B8D6-47EA424157D3}" type="pres">
      <dgm:prSet presAssocID="{EA40C088-1FA7-4CCA-86C6-35DAC35BA55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2B8AA-E390-4B3B-8906-21884B910942}" type="pres">
      <dgm:prSet presAssocID="{EA40C088-1FA7-4CCA-86C6-35DAC35BA555}" presName="accent_1" presStyleCnt="0"/>
      <dgm:spPr/>
    </dgm:pt>
    <dgm:pt modelId="{B12F77F9-391B-4CD1-96DD-E7291F3987A9}" type="pres">
      <dgm:prSet presAssocID="{EA40C088-1FA7-4CCA-86C6-35DAC35BA555}" presName="accentRepeatNode" presStyleLbl="solidFgAcc1" presStyleIdx="0" presStyleCnt="7"/>
      <dgm:spPr/>
    </dgm:pt>
    <dgm:pt modelId="{8EBCAB8C-549B-4B03-B9DB-D83AACE7F14B}" type="pres">
      <dgm:prSet presAssocID="{95C78ADB-3C80-4DA5-AE98-639FBAC5649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0C715-404A-4F32-9413-FAA634C2F6E2}" type="pres">
      <dgm:prSet presAssocID="{95C78ADB-3C80-4DA5-AE98-639FBAC56499}" presName="accent_2" presStyleCnt="0"/>
      <dgm:spPr/>
    </dgm:pt>
    <dgm:pt modelId="{9F1EF69F-BBFD-467A-B638-F107AEBF82CE}" type="pres">
      <dgm:prSet presAssocID="{95C78ADB-3C80-4DA5-AE98-639FBAC56499}" presName="accentRepeatNode" presStyleLbl="solidFgAcc1" presStyleIdx="1" presStyleCnt="7"/>
      <dgm:spPr/>
    </dgm:pt>
    <dgm:pt modelId="{DF29C6FD-5672-4DC0-86C5-881889CBC79D}" type="pres">
      <dgm:prSet presAssocID="{57655AAB-BD2C-423D-BBB2-85D6330C73B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34888-15A3-428E-936F-174B75172E05}" type="pres">
      <dgm:prSet presAssocID="{57655AAB-BD2C-423D-BBB2-85D6330C73B6}" presName="accent_3" presStyleCnt="0"/>
      <dgm:spPr/>
    </dgm:pt>
    <dgm:pt modelId="{7F012F91-0AD9-4E51-B636-C716B287B453}" type="pres">
      <dgm:prSet presAssocID="{57655AAB-BD2C-423D-BBB2-85D6330C73B6}" presName="accentRepeatNode" presStyleLbl="solidFgAcc1" presStyleIdx="2" presStyleCnt="7"/>
      <dgm:spPr/>
    </dgm:pt>
    <dgm:pt modelId="{DAEC2AB3-1EA2-473F-810E-93C0934C63E0}" type="pres">
      <dgm:prSet presAssocID="{AA7FB417-93F0-4AA9-B1F6-AEA7BD697F8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68D4F-D3F8-4649-B965-8B2F64EA3DE0}" type="pres">
      <dgm:prSet presAssocID="{AA7FB417-93F0-4AA9-B1F6-AEA7BD697F83}" presName="accent_4" presStyleCnt="0"/>
      <dgm:spPr/>
    </dgm:pt>
    <dgm:pt modelId="{E4D319CD-DA1F-40CF-A503-1206E2F58582}" type="pres">
      <dgm:prSet presAssocID="{AA7FB417-93F0-4AA9-B1F6-AEA7BD697F83}" presName="accentRepeatNode" presStyleLbl="solidFgAcc1" presStyleIdx="3" presStyleCnt="7"/>
      <dgm:spPr/>
    </dgm:pt>
    <dgm:pt modelId="{7AEC1F1C-2812-4751-9F4A-AE468BF616A8}" type="pres">
      <dgm:prSet presAssocID="{1BC6D3C4-24F1-4BE9-9E9D-F880AF11D5D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64575-4EB0-406D-B996-4665876E7409}" type="pres">
      <dgm:prSet presAssocID="{1BC6D3C4-24F1-4BE9-9E9D-F880AF11D5D6}" presName="accent_5" presStyleCnt="0"/>
      <dgm:spPr/>
    </dgm:pt>
    <dgm:pt modelId="{47608337-3E9C-4760-87F3-8433D519FF06}" type="pres">
      <dgm:prSet presAssocID="{1BC6D3C4-24F1-4BE9-9E9D-F880AF11D5D6}" presName="accentRepeatNode" presStyleLbl="solidFgAcc1" presStyleIdx="4" presStyleCnt="7"/>
      <dgm:spPr/>
    </dgm:pt>
    <dgm:pt modelId="{8B30F5D5-A5CB-4BB1-92A9-9836CFEBA535}" type="pres">
      <dgm:prSet presAssocID="{AF8114C3-4A31-44D1-95DF-7A8B3E01B3D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E2687-A75E-4856-A39D-3F62415A1179}" type="pres">
      <dgm:prSet presAssocID="{AF8114C3-4A31-44D1-95DF-7A8B3E01B3D2}" presName="accent_6" presStyleCnt="0"/>
      <dgm:spPr/>
    </dgm:pt>
    <dgm:pt modelId="{02DE06F4-8C40-4023-8491-0E0A542CAE39}" type="pres">
      <dgm:prSet presAssocID="{AF8114C3-4A31-44D1-95DF-7A8B3E01B3D2}" presName="accentRepeatNode" presStyleLbl="solidFgAcc1" presStyleIdx="5" presStyleCnt="7"/>
      <dgm:spPr/>
    </dgm:pt>
    <dgm:pt modelId="{29001FD5-1211-4FB7-B63B-364FA821EBD1}" type="pres">
      <dgm:prSet presAssocID="{5ECF0065-E1A8-40E6-A0C1-DB445E13B39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CBD90-3F61-4147-B3FC-6E4A950E61D7}" type="pres">
      <dgm:prSet presAssocID="{5ECF0065-E1A8-40E6-A0C1-DB445E13B397}" presName="accent_7" presStyleCnt="0"/>
      <dgm:spPr/>
    </dgm:pt>
    <dgm:pt modelId="{F41CEAD7-8AA3-4B9E-879A-AA19C09D9895}" type="pres">
      <dgm:prSet presAssocID="{5ECF0065-E1A8-40E6-A0C1-DB445E13B397}" presName="accentRepeatNode" presStyleLbl="solidFgAcc1" presStyleIdx="6" presStyleCnt="7"/>
      <dgm:spPr/>
    </dgm:pt>
  </dgm:ptLst>
  <dgm:cxnLst>
    <dgm:cxn modelId="{10CCE49A-0195-4724-9ED5-1CEB592EC56B}" type="presOf" srcId="{EA40C088-1FA7-4CCA-86C6-35DAC35BA555}" destId="{89B6ECC7-9060-4F11-B8D6-47EA424157D3}" srcOrd="0" destOrd="0" presId="urn:microsoft.com/office/officeart/2008/layout/VerticalCurvedList"/>
    <dgm:cxn modelId="{421ABEE9-86D7-4CCB-AF98-17119D579BB9}" type="presOf" srcId="{14BECD27-3E5B-464D-B7F3-91559DDA0B36}" destId="{90D12749-F21E-4938-9684-CB9E47708DB9}" srcOrd="0" destOrd="0" presId="urn:microsoft.com/office/officeart/2008/layout/VerticalCurvedList"/>
    <dgm:cxn modelId="{A3C7D495-5E3D-4576-8CCE-576F553BC352}" srcId="{55282494-AFEC-4D1C-9B39-9378F69A385F}" destId="{AF8114C3-4A31-44D1-95DF-7A8B3E01B3D2}" srcOrd="5" destOrd="0" parTransId="{B3080C80-6489-4528-A22B-8A3E801A4A91}" sibTransId="{9FA1CA3B-1766-4D45-9105-1336F0A5F763}"/>
    <dgm:cxn modelId="{57CF54AC-F4DD-49B1-B560-270EDC89FC2C}" srcId="{55282494-AFEC-4D1C-9B39-9378F69A385F}" destId="{57655AAB-BD2C-423D-BBB2-85D6330C73B6}" srcOrd="2" destOrd="0" parTransId="{078092A8-814E-40F3-8C5C-0A3BAF8492A4}" sibTransId="{F3B4AB04-F7D8-499A-9213-8DADAE6DA142}"/>
    <dgm:cxn modelId="{263E201C-4311-437D-96BF-6DF5A23E10B1}" type="presOf" srcId="{57655AAB-BD2C-423D-BBB2-85D6330C73B6}" destId="{DF29C6FD-5672-4DC0-86C5-881889CBC79D}" srcOrd="0" destOrd="0" presId="urn:microsoft.com/office/officeart/2008/layout/VerticalCurvedList"/>
    <dgm:cxn modelId="{5A4726F6-ACA8-436B-96BE-3CCBAD6A8D24}" srcId="{55282494-AFEC-4D1C-9B39-9378F69A385F}" destId="{AA7FB417-93F0-4AA9-B1F6-AEA7BD697F83}" srcOrd="3" destOrd="0" parTransId="{BEE99341-0527-4C90-BA04-E44A6B0C8C01}" sibTransId="{993F10EC-9930-438A-B0B9-404FD3E1F3CD}"/>
    <dgm:cxn modelId="{99EE0ACA-DFB1-4574-BB62-518266CDA19B}" type="presOf" srcId="{AA7FB417-93F0-4AA9-B1F6-AEA7BD697F83}" destId="{DAEC2AB3-1EA2-473F-810E-93C0934C63E0}" srcOrd="0" destOrd="0" presId="urn:microsoft.com/office/officeart/2008/layout/VerticalCurvedList"/>
    <dgm:cxn modelId="{09990B83-F825-4C1A-B0F0-571D6C29977D}" srcId="{55282494-AFEC-4D1C-9B39-9378F69A385F}" destId="{1BC6D3C4-24F1-4BE9-9E9D-F880AF11D5D6}" srcOrd="4" destOrd="0" parTransId="{5042B2C9-3B3A-4F7B-8583-45D9B38A6274}" sibTransId="{13E8F02C-A122-4665-B041-60F83D216CB4}"/>
    <dgm:cxn modelId="{9EFDA476-E241-422C-AEDE-84E504EC2897}" type="presOf" srcId="{AF8114C3-4A31-44D1-95DF-7A8B3E01B3D2}" destId="{8B30F5D5-A5CB-4BB1-92A9-9836CFEBA535}" srcOrd="0" destOrd="0" presId="urn:microsoft.com/office/officeart/2008/layout/VerticalCurvedList"/>
    <dgm:cxn modelId="{8C8570D9-1122-45B8-9BEE-BE9BB4BC9641}" type="presOf" srcId="{55282494-AFEC-4D1C-9B39-9378F69A385F}" destId="{ECF60ECB-F659-4470-AEBA-98506358B22D}" srcOrd="0" destOrd="0" presId="urn:microsoft.com/office/officeart/2008/layout/VerticalCurvedList"/>
    <dgm:cxn modelId="{86CCEF91-69C9-43F8-8C3C-840F7B321DCB}" srcId="{55282494-AFEC-4D1C-9B39-9378F69A385F}" destId="{5ECF0065-E1A8-40E6-A0C1-DB445E13B397}" srcOrd="6" destOrd="0" parTransId="{AF034D66-EC7E-463B-BD8A-67FDED71282C}" sibTransId="{CF419B3C-0AC0-4DFB-A61B-3F15B512495E}"/>
    <dgm:cxn modelId="{07A333F7-D9F2-4819-A95B-A713BC1E922D}" srcId="{55282494-AFEC-4D1C-9B39-9378F69A385F}" destId="{95C78ADB-3C80-4DA5-AE98-639FBAC56499}" srcOrd="1" destOrd="0" parTransId="{6A25487F-9B53-46F3-AC11-02384CE226A1}" sibTransId="{D72E7D28-BE48-4610-870D-9735714B2494}"/>
    <dgm:cxn modelId="{F1D3AC5B-87AB-4281-9821-7A3A1A49A3A0}" type="presOf" srcId="{1BC6D3C4-24F1-4BE9-9E9D-F880AF11D5D6}" destId="{7AEC1F1C-2812-4751-9F4A-AE468BF616A8}" srcOrd="0" destOrd="0" presId="urn:microsoft.com/office/officeart/2008/layout/VerticalCurvedList"/>
    <dgm:cxn modelId="{8C64420A-7D52-4BFA-928B-0E9BAD198737}" type="presOf" srcId="{5ECF0065-E1A8-40E6-A0C1-DB445E13B397}" destId="{29001FD5-1211-4FB7-B63B-364FA821EBD1}" srcOrd="0" destOrd="0" presId="urn:microsoft.com/office/officeart/2008/layout/VerticalCurvedList"/>
    <dgm:cxn modelId="{AC645342-0586-46C6-A9F2-F19BDFD6B021}" srcId="{55282494-AFEC-4D1C-9B39-9378F69A385F}" destId="{EA40C088-1FA7-4CCA-86C6-35DAC35BA555}" srcOrd="0" destOrd="0" parTransId="{ACD5CE77-380C-44D0-93CC-4C29B687B3A6}" sibTransId="{14BECD27-3E5B-464D-B7F3-91559DDA0B36}"/>
    <dgm:cxn modelId="{9C8F2200-9361-471A-AA73-ABFB8869D34C}" type="presOf" srcId="{95C78ADB-3C80-4DA5-AE98-639FBAC56499}" destId="{8EBCAB8C-549B-4B03-B9DB-D83AACE7F14B}" srcOrd="0" destOrd="0" presId="urn:microsoft.com/office/officeart/2008/layout/VerticalCurvedList"/>
    <dgm:cxn modelId="{733DB66C-E8A2-4856-B5BC-D0C0AD6FAF48}" type="presParOf" srcId="{ECF60ECB-F659-4470-AEBA-98506358B22D}" destId="{B608C2BA-D309-4F01-9B71-FD61CE5FD587}" srcOrd="0" destOrd="0" presId="urn:microsoft.com/office/officeart/2008/layout/VerticalCurvedList"/>
    <dgm:cxn modelId="{E8E5E40D-8A54-42CF-8703-4C90AD6FF1B8}" type="presParOf" srcId="{B608C2BA-D309-4F01-9B71-FD61CE5FD587}" destId="{655D2D83-6DCB-4948-8A58-080BDC130BC4}" srcOrd="0" destOrd="0" presId="urn:microsoft.com/office/officeart/2008/layout/VerticalCurvedList"/>
    <dgm:cxn modelId="{A26505F6-74BA-4FF1-90FD-1E7F9A269E8A}" type="presParOf" srcId="{655D2D83-6DCB-4948-8A58-080BDC130BC4}" destId="{6B8E9BEC-28F4-49A1-B5DD-3ABB2C948850}" srcOrd="0" destOrd="0" presId="urn:microsoft.com/office/officeart/2008/layout/VerticalCurvedList"/>
    <dgm:cxn modelId="{2C8B68AD-FA58-43AB-B839-6E43011A2703}" type="presParOf" srcId="{655D2D83-6DCB-4948-8A58-080BDC130BC4}" destId="{90D12749-F21E-4938-9684-CB9E47708DB9}" srcOrd="1" destOrd="0" presId="urn:microsoft.com/office/officeart/2008/layout/VerticalCurvedList"/>
    <dgm:cxn modelId="{897477EF-B328-4EAE-ABD6-7A8B50631DA4}" type="presParOf" srcId="{655D2D83-6DCB-4948-8A58-080BDC130BC4}" destId="{4D53B65F-68BC-48E2-B9D2-574FB4365800}" srcOrd="2" destOrd="0" presId="urn:microsoft.com/office/officeart/2008/layout/VerticalCurvedList"/>
    <dgm:cxn modelId="{8B1F3598-9BC4-46BF-9D60-D9610D6CEDD7}" type="presParOf" srcId="{655D2D83-6DCB-4948-8A58-080BDC130BC4}" destId="{0343B650-0185-4A1F-A9A5-4CBBD86A0958}" srcOrd="3" destOrd="0" presId="urn:microsoft.com/office/officeart/2008/layout/VerticalCurvedList"/>
    <dgm:cxn modelId="{D5E72879-151C-4DE5-8C24-7BA1FB120EC3}" type="presParOf" srcId="{B608C2BA-D309-4F01-9B71-FD61CE5FD587}" destId="{89B6ECC7-9060-4F11-B8D6-47EA424157D3}" srcOrd="1" destOrd="0" presId="urn:microsoft.com/office/officeart/2008/layout/VerticalCurvedList"/>
    <dgm:cxn modelId="{A80F19D5-8312-466A-99EC-5D798205357A}" type="presParOf" srcId="{B608C2BA-D309-4F01-9B71-FD61CE5FD587}" destId="{AA32B8AA-E390-4B3B-8906-21884B910942}" srcOrd="2" destOrd="0" presId="urn:microsoft.com/office/officeart/2008/layout/VerticalCurvedList"/>
    <dgm:cxn modelId="{44F02208-10C5-41F1-8293-5323399F6B0D}" type="presParOf" srcId="{AA32B8AA-E390-4B3B-8906-21884B910942}" destId="{B12F77F9-391B-4CD1-96DD-E7291F3987A9}" srcOrd="0" destOrd="0" presId="urn:microsoft.com/office/officeart/2008/layout/VerticalCurvedList"/>
    <dgm:cxn modelId="{8771D2FA-808A-4079-9E80-CAB41CCAE3EF}" type="presParOf" srcId="{B608C2BA-D309-4F01-9B71-FD61CE5FD587}" destId="{8EBCAB8C-549B-4B03-B9DB-D83AACE7F14B}" srcOrd="3" destOrd="0" presId="urn:microsoft.com/office/officeart/2008/layout/VerticalCurvedList"/>
    <dgm:cxn modelId="{662DB62D-E3B4-4637-89B2-84F421E3AF4E}" type="presParOf" srcId="{B608C2BA-D309-4F01-9B71-FD61CE5FD587}" destId="{0DE0C715-404A-4F32-9413-FAA634C2F6E2}" srcOrd="4" destOrd="0" presId="urn:microsoft.com/office/officeart/2008/layout/VerticalCurvedList"/>
    <dgm:cxn modelId="{3C196E21-CEDD-4251-ABAB-424F6CAA4D39}" type="presParOf" srcId="{0DE0C715-404A-4F32-9413-FAA634C2F6E2}" destId="{9F1EF69F-BBFD-467A-B638-F107AEBF82CE}" srcOrd="0" destOrd="0" presId="urn:microsoft.com/office/officeart/2008/layout/VerticalCurvedList"/>
    <dgm:cxn modelId="{6BF96B09-BD1B-4340-AA06-DFF8163EF226}" type="presParOf" srcId="{B608C2BA-D309-4F01-9B71-FD61CE5FD587}" destId="{DF29C6FD-5672-4DC0-86C5-881889CBC79D}" srcOrd="5" destOrd="0" presId="urn:microsoft.com/office/officeart/2008/layout/VerticalCurvedList"/>
    <dgm:cxn modelId="{7B352FA6-C2E7-41D6-83AC-16078BE9A768}" type="presParOf" srcId="{B608C2BA-D309-4F01-9B71-FD61CE5FD587}" destId="{11134888-15A3-428E-936F-174B75172E05}" srcOrd="6" destOrd="0" presId="urn:microsoft.com/office/officeart/2008/layout/VerticalCurvedList"/>
    <dgm:cxn modelId="{F0169172-585A-4D73-AB64-FD021901E945}" type="presParOf" srcId="{11134888-15A3-428E-936F-174B75172E05}" destId="{7F012F91-0AD9-4E51-B636-C716B287B453}" srcOrd="0" destOrd="0" presId="urn:microsoft.com/office/officeart/2008/layout/VerticalCurvedList"/>
    <dgm:cxn modelId="{40C79CF7-B6C8-4B74-9493-736F795F24E4}" type="presParOf" srcId="{B608C2BA-D309-4F01-9B71-FD61CE5FD587}" destId="{DAEC2AB3-1EA2-473F-810E-93C0934C63E0}" srcOrd="7" destOrd="0" presId="urn:microsoft.com/office/officeart/2008/layout/VerticalCurvedList"/>
    <dgm:cxn modelId="{EE02C47C-1209-46D9-B1E5-E0C1890E7DDD}" type="presParOf" srcId="{B608C2BA-D309-4F01-9B71-FD61CE5FD587}" destId="{1A468D4F-D3F8-4649-B965-8B2F64EA3DE0}" srcOrd="8" destOrd="0" presId="urn:microsoft.com/office/officeart/2008/layout/VerticalCurvedList"/>
    <dgm:cxn modelId="{DAE7CA78-6540-49B5-BAC1-6E5C22B073C4}" type="presParOf" srcId="{1A468D4F-D3F8-4649-B965-8B2F64EA3DE0}" destId="{E4D319CD-DA1F-40CF-A503-1206E2F58582}" srcOrd="0" destOrd="0" presId="urn:microsoft.com/office/officeart/2008/layout/VerticalCurvedList"/>
    <dgm:cxn modelId="{180A539C-8F6C-4C36-9AEA-9ACE01457EEE}" type="presParOf" srcId="{B608C2BA-D309-4F01-9B71-FD61CE5FD587}" destId="{7AEC1F1C-2812-4751-9F4A-AE468BF616A8}" srcOrd="9" destOrd="0" presId="urn:microsoft.com/office/officeart/2008/layout/VerticalCurvedList"/>
    <dgm:cxn modelId="{F9F0A695-5B77-4BA6-8D7A-4520639B52C3}" type="presParOf" srcId="{B608C2BA-D309-4F01-9B71-FD61CE5FD587}" destId="{82964575-4EB0-406D-B996-4665876E7409}" srcOrd="10" destOrd="0" presId="urn:microsoft.com/office/officeart/2008/layout/VerticalCurvedList"/>
    <dgm:cxn modelId="{7296D010-F1F0-4088-9A50-4903FBB89FEF}" type="presParOf" srcId="{82964575-4EB0-406D-B996-4665876E7409}" destId="{47608337-3E9C-4760-87F3-8433D519FF06}" srcOrd="0" destOrd="0" presId="urn:microsoft.com/office/officeart/2008/layout/VerticalCurvedList"/>
    <dgm:cxn modelId="{7AE10058-D7F1-44D6-A30C-40F86F46B39F}" type="presParOf" srcId="{B608C2BA-D309-4F01-9B71-FD61CE5FD587}" destId="{8B30F5D5-A5CB-4BB1-92A9-9836CFEBA535}" srcOrd="11" destOrd="0" presId="urn:microsoft.com/office/officeart/2008/layout/VerticalCurvedList"/>
    <dgm:cxn modelId="{436F470E-60DB-4B94-B243-98A86C0AC0EF}" type="presParOf" srcId="{B608C2BA-D309-4F01-9B71-FD61CE5FD587}" destId="{D94E2687-A75E-4856-A39D-3F62415A1179}" srcOrd="12" destOrd="0" presId="urn:microsoft.com/office/officeart/2008/layout/VerticalCurvedList"/>
    <dgm:cxn modelId="{77029EFE-E2C7-469E-86E5-A78819C9B5DF}" type="presParOf" srcId="{D94E2687-A75E-4856-A39D-3F62415A1179}" destId="{02DE06F4-8C40-4023-8491-0E0A542CAE39}" srcOrd="0" destOrd="0" presId="urn:microsoft.com/office/officeart/2008/layout/VerticalCurvedList"/>
    <dgm:cxn modelId="{706F2914-BD45-46F9-906E-11FFA578D2B4}" type="presParOf" srcId="{B608C2BA-D309-4F01-9B71-FD61CE5FD587}" destId="{29001FD5-1211-4FB7-B63B-364FA821EBD1}" srcOrd="13" destOrd="0" presId="urn:microsoft.com/office/officeart/2008/layout/VerticalCurvedList"/>
    <dgm:cxn modelId="{6770292D-F0B9-42E9-BF0E-5EF89338B899}" type="presParOf" srcId="{B608C2BA-D309-4F01-9B71-FD61CE5FD587}" destId="{3ECCBD90-3F61-4147-B3FC-6E4A950E61D7}" srcOrd="14" destOrd="0" presId="urn:microsoft.com/office/officeart/2008/layout/VerticalCurvedList"/>
    <dgm:cxn modelId="{036BA87C-910B-40D3-BF82-0B70747D6C8B}" type="presParOf" srcId="{3ECCBD90-3F61-4147-B3FC-6E4A950E61D7}" destId="{F41CEAD7-8AA3-4B9E-879A-AA19C09D98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DB5BDA-CD8B-499D-B30A-0AA0873EA377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487BF6-446A-4465-A328-F60D4175CC35}">
      <dgm:prSet custT="1"/>
      <dgm:spPr/>
      <dgm:t>
        <a:bodyPr/>
        <a:lstStyle/>
        <a:p>
          <a:pPr algn="ctr" rtl="0"/>
          <a:r>
            <a:rPr lang="ru-RU" sz="1400" dirty="0" smtClean="0"/>
            <a:t>Методологического и методического характера (выработка понятийно-категориального аппарата, создание новых УМК и методических пособий) </a:t>
          </a:r>
          <a:endParaRPr lang="ru-RU" sz="1400" dirty="0"/>
        </a:p>
      </dgm:t>
    </dgm:pt>
    <dgm:pt modelId="{7A49ED45-6153-4A2C-8F13-97761463A433}" type="parTrans" cxnId="{2009C8DB-F1D1-4368-9261-5FD81E3EE78D}">
      <dgm:prSet/>
      <dgm:spPr/>
      <dgm:t>
        <a:bodyPr/>
        <a:lstStyle/>
        <a:p>
          <a:endParaRPr lang="ru-RU"/>
        </a:p>
      </dgm:t>
    </dgm:pt>
    <dgm:pt modelId="{6F98150F-38B6-494F-B4DF-6694B4721150}" type="sibTrans" cxnId="{2009C8DB-F1D1-4368-9261-5FD81E3EE78D}">
      <dgm:prSet/>
      <dgm:spPr/>
      <dgm:t>
        <a:bodyPr/>
        <a:lstStyle/>
        <a:p>
          <a:endParaRPr lang="ru-RU"/>
        </a:p>
      </dgm:t>
    </dgm:pt>
    <dgm:pt modelId="{6F3C42CA-7594-4C04-8AAF-098B646AFEF8}">
      <dgm:prSet custT="1"/>
      <dgm:spPr/>
      <dgm:t>
        <a:bodyPr/>
        <a:lstStyle/>
        <a:p>
          <a:pPr algn="ctr" rtl="0"/>
          <a:r>
            <a:rPr lang="ru-RU" sz="1600" dirty="0" smtClean="0"/>
            <a:t>Организационного (новый уровень взаимодействия с работодателями, развитие служб маркетинга и менеджмента качества) </a:t>
          </a:r>
          <a:endParaRPr lang="ru-RU" sz="1600" dirty="0"/>
        </a:p>
      </dgm:t>
    </dgm:pt>
    <dgm:pt modelId="{688CF659-5CD2-4306-9B41-DE9C097C0452}" type="parTrans" cxnId="{48D634D2-632A-471D-88CC-F55EAC7BABA8}">
      <dgm:prSet/>
      <dgm:spPr/>
      <dgm:t>
        <a:bodyPr/>
        <a:lstStyle/>
        <a:p>
          <a:endParaRPr lang="ru-RU"/>
        </a:p>
      </dgm:t>
    </dgm:pt>
    <dgm:pt modelId="{64C6C28C-AE73-42CB-BC37-BCBFDE70A84C}" type="sibTrans" cxnId="{48D634D2-632A-471D-88CC-F55EAC7BABA8}">
      <dgm:prSet/>
      <dgm:spPr/>
      <dgm:t>
        <a:bodyPr/>
        <a:lstStyle/>
        <a:p>
          <a:endParaRPr lang="ru-RU"/>
        </a:p>
      </dgm:t>
    </dgm:pt>
    <dgm:pt modelId="{920882F0-BE14-451B-AF1A-336148986CF2}">
      <dgm:prSet/>
      <dgm:spPr/>
      <dgm:t>
        <a:bodyPr/>
        <a:lstStyle/>
        <a:p>
          <a:pPr algn="ctr" rtl="0"/>
          <a:r>
            <a:rPr lang="ru-RU" dirty="0" smtClean="0"/>
            <a:t>Организационно-кадрового обеспечения (реформирование системы повышения квалификации) </a:t>
          </a:r>
          <a:endParaRPr lang="ru-RU" dirty="0"/>
        </a:p>
      </dgm:t>
    </dgm:pt>
    <dgm:pt modelId="{E9FEBB2B-93E1-4374-99B8-4F1BFC6D77BB}" type="parTrans" cxnId="{DD90E60F-6FD6-4186-BD41-84B8E3FE4FCC}">
      <dgm:prSet/>
      <dgm:spPr/>
      <dgm:t>
        <a:bodyPr/>
        <a:lstStyle/>
        <a:p>
          <a:endParaRPr lang="ru-RU"/>
        </a:p>
      </dgm:t>
    </dgm:pt>
    <dgm:pt modelId="{A44BD142-A5AD-4A2C-BD11-BF0D4C3FEF6E}" type="sibTrans" cxnId="{DD90E60F-6FD6-4186-BD41-84B8E3FE4FCC}">
      <dgm:prSet/>
      <dgm:spPr/>
      <dgm:t>
        <a:bodyPr/>
        <a:lstStyle/>
        <a:p>
          <a:endParaRPr lang="ru-RU"/>
        </a:p>
      </dgm:t>
    </dgm:pt>
    <dgm:pt modelId="{9BB061D4-75EC-4545-BB38-03D663058621}">
      <dgm:prSet custT="1"/>
      <dgm:spPr/>
      <dgm:t>
        <a:bodyPr/>
        <a:lstStyle/>
        <a:p>
          <a:pPr algn="ctr" rtl="0"/>
          <a:r>
            <a:rPr lang="ru-RU" sz="1600" dirty="0" smtClean="0"/>
            <a:t>Совершенствование нормативно-правовой базы </a:t>
          </a:r>
          <a:endParaRPr lang="ru-RU" sz="1600" dirty="0"/>
        </a:p>
      </dgm:t>
    </dgm:pt>
    <dgm:pt modelId="{BCFBD1B4-DBC3-4471-9861-075B7CFA58BC}" type="parTrans" cxnId="{C8B3C7FC-30F2-43F3-BA72-3D0EA5D0ED19}">
      <dgm:prSet/>
      <dgm:spPr/>
      <dgm:t>
        <a:bodyPr/>
        <a:lstStyle/>
        <a:p>
          <a:endParaRPr lang="ru-RU"/>
        </a:p>
      </dgm:t>
    </dgm:pt>
    <dgm:pt modelId="{52E1BD0C-0C17-4B4F-8F20-9A3B28EF1306}" type="sibTrans" cxnId="{C8B3C7FC-30F2-43F3-BA72-3D0EA5D0ED19}">
      <dgm:prSet/>
      <dgm:spPr/>
      <dgm:t>
        <a:bodyPr/>
        <a:lstStyle/>
        <a:p>
          <a:endParaRPr lang="ru-RU"/>
        </a:p>
      </dgm:t>
    </dgm:pt>
    <dgm:pt modelId="{AF52AB6F-349D-4DE9-A113-99FAB059857B}">
      <dgm:prSet/>
      <dgm:spPr/>
      <dgm:t>
        <a:bodyPr/>
        <a:lstStyle/>
        <a:p>
          <a:pPr algn="ctr" rtl="0"/>
          <a:r>
            <a:rPr lang="ru-RU" dirty="0" smtClean="0"/>
            <a:t>Финансирование инновационной деятельности </a:t>
          </a:r>
          <a:endParaRPr lang="ru-RU" dirty="0"/>
        </a:p>
      </dgm:t>
    </dgm:pt>
    <dgm:pt modelId="{A3F452A1-B502-46C7-B9CC-9F8C1DAC9165}" type="parTrans" cxnId="{3F337767-5193-4121-BDAE-D494D7CF48AE}">
      <dgm:prSet/>
      <dgm:spPr/>
      <dgm:t>
        <a:bodyPr/>
        <a:lstStyle/>
        <a:p>
          <a:endParaRPr lang="ru-RU"/>
        </a:p>
      </dgm:t>
    </dgm:pt>
    <dgm:pt modelId="{4EAD43D6-8290-4A0D-9188-556EF3CC507A}" type="sibTrans" cxnId="{3F337767-5193-4121-BDAE-D494D7CF48AE}">
      <dgm:prSet/>
      <dgm:spPr/>
      <dgm:t>
        <a:bodyPr/>
        <a:lstStyle/>
        <a:p>
          <a:endParaRPr lang="ru-RU"/>
        </a:p>
      </dgm:t>
    </dgm:pt>
    <dgm:pt modelId="{190D1A96-EB26-4C30-8360-31E031FBE0D5}" type="pres">
      <dgm:prSet presAssocID="{7DDB5BDA-CD8B-499D-B30A-0AA0873EA3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9BEF8-7CE1-42D8-84E8-B93C8D427FA1}" type="pres">
      <dgm:prSet presAssocID="{7B487BF6-446A-4465-A328-F60D4175CC35}" presName="composite" presStyleCnt="0"/>
      <dgm:spPr/>
    </dgm:pt>
    <dgm:pt modelId="{54248907-6C36-47FE-B3C2-9AA5865BBA4E}" type="pres">
      <dgm:prSet presAssocID="{7B487BF6-446A-4465-A328-F60D4175CC35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2C91A-AB5A-4F51-A0D3-67DA203E41D0}" type="pres">
      <dgm:prSet presAssocID="{7B487BF6-446A-4465-A328-F60D4175CC35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ED840A2E-D588-4ED6-A385-AC5680D177E6}" type="pres">
      <dgm:prSet presAssocID="{6F98150F-38B6-494F-B4DF-6694B4721150}" presName="sibTrans" presStyleCnt="0"/>
      <dgm:spPr/>
    </dgm:pt>
    <dgm:pt modelId="{F5B03AAC-0BAE-48C2-9031-ACD85FAEC64C}" type="pres">
      <dgm:prSet presAssocID="{6F3C42CA-7594-4C04-8AAF-098B646AFEF8}" presName="composite" presStyleCnt="0"/>
      <dgm:spPr/>
    </dgm:pt>
    <dgm:pt modelId="{3779CDFE-7EC0-4B50-A4C9-78EB5F088013}" type="pres">
      <dgm:prSet presAssocID="{6F3C42CA-7594-4C04-8AAF-098B646AFEF8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8050D-A539-4B7A-ABE7-3795125CD4DA}" type="pres">
      <dgm:prSet presAssocID="{6F3C42CA-7594-4C04-8AAF-098B646AFEF8}" presName="rect2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16C914E2-70BA-456D-93AD-F56A333D6214}" type="pres">
      <dgm:prSet presAssocID="{64C6C28C-AE73-42CB-BC37-BCBFDE70A84C}" presName="sibTrans" presStyleCnt="0"/>
      <dgm:spPr/>
    </dgm:pt>
    <dgm:pt modelId="{7ED9253E-60C1-4897-8E00-A562553D1C1B}" type="pres">
      <dgm:prSet presAssocID="{920882F0-BE14-451B-AF1A-336148986CF2}" presName="composite" presStyleCnt="0"/>
      <dgm:spPr/>
    </dgm:pt>
    <dgm:pt modelId="{2F054DC6-4234-4CEC-B298-B92104F62AB0}" type="pres">
      <dgm:prSet presAssocID="{920882F0-BE14-451B-AF1A-336148986CF2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E0986-2D2F-48E8-A5AD-0349E2266165}" type="pres">
      <dgm:prSet presAssocID="{920882F0-BE14-451B-AF1A-336148986CF2}" presName="rect2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6EAA8A48-9158-4B00-AD29-13E13CEA350B}" type="pres">
      <dgm:prSet presAssocID="{A44BD142-A5AD-4A2C-BD11-BF0D4C3FEF6E}" presName="sibTrans" presStyleCnt="0"/>
      <dgm:spPr/>
    </dgm:pt>
    <dgm:pt modelId="{526FF692-CDCD-4009-A482-0D0298B45F17}" type="pres">
      <dgm:prSet presAssocID="{9BB061D4-75EC-4545-BB38-03D663058621}" presName="composite" presStyleCnt="0"/>
      <dgm:spPr/>
    </dgm:pt>
    <dgm:pt modelId="{7D04DC72-87E4-4353-971F-25202E67AB58}" type="pres">
      <dgm:prSet presAssocID="{9BB061D4-75EC-4545-BB38-03D663058621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C00A0-5EF2-40B7-B9D5-FE028E242834}" type="pres">
      <dgm:prSet presAssocID="{9BB061D4-75EC-4545-BB38-03D663058621}" presName="rect2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141F807E-8EC7-4DB1-9451-7AB38E62D7FA}" type="pres">
      <dgm:prSet presAssocID="{52E1BD0C-0C17-4B4F-8F20-9A3B28EF1306}" presName="sibTrans" presStyleCnt="0"/>
      <dgm:spPr/>
    </dgm:pt>
    <dgm:pt modelId="{3D5E321E-4EDF-45A5-B182-ABB712378A0C}" type="pres">
      <dgm:prSet presAssocID="{AF52AB6F-349D-4DE9-A113-99FAB059857B}" presName="composite" presStyleCnt="0"/>
      <dgm:spPr/>
    </dgm:pt>
    <dgm:pt modelId="{234A400C-22AB-4A25-9B77-62D0EBCE1880}" type="pres">
      <dgm:prSet presAssocID="{AF52AB6F-349D-4DE9-A113-99FAB059857B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DC215-20B3-4366-904E-F443A420043B}" type="pres">
      <dgm:prSet presAssocID="{AF52AB6F-349D-4DE9-A113-99FAB059857B}" presName="rect2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8C1DDC7-C96A-4140-AAB4-184A222BE266}" type="presOf" srcId="{7DDB5BDA-CD8B-499D-B30A-0AA0873EA377}" destId="{190D1A96-EB26-4C30-8360-31E031FBE0D5}" srcOrd="0" destOrd="0" presId="urn:microsoft.com/office/officeart/2008/layout/PictureStrips"/>
    <dgm:cxn modelId="{BF095FE7-3FFD-4EBA-822D-92570C3F32E8}" type="presOf" srcId="{6F3C42CA-7594-4C04-8AAF-098B646AFEF8}" destId="{3779CDFE-7EC0-4B50-A4C9-78EB5F088013}" srcOrd="0" destOrd="0" presId="urn:microsoft.com/office/officeart/2008/layout/PictureStrips"/>
    <dgm:cxn modelId="{C8B3C7FC-30F2-43F3-BA72-3D0EA5D0ED19}" srcId="{7DDB5BDA-CD8B-499D-B30A-0AA0873EA377}" destId="{9BB061D4-75EC-4545-BB38-03D663058621}" srcOrd="3" destOrd="0" parTransId="{BCFBD1B4-DBC3-4471-9861-075B7CFA58BC}" sibTransId="{52E1BD0C-0C17-4B4F-8F20-9A3B28EF1306}"/>
    <dgm:cxn modelId="{3F337767-5193-4121-BDAE-D494D7CF48AE}" srcId="{7DDB5BDA-CD8B-499D-B30A-0AA0873EA377}" destId="{AF52AB6F-349D-4DE9-A113-99FAB059857B}" srcOrd="4" destOrd="0" parTransId="{A3F452A1-B502-46C7-B9CC-9F8C1DAC9165}" sibTransId="{4EAD43D6-8290-4A0D-9188-556EF3CC507A}"/>
    <dgm:cxn modelId="{7C0FAE06-7D1A-4A47-A021-B995A8A06BA7}" type="presOf" srcId="{AF52AB6F-349D-4DE9-A113-99FAB059857B}" destId="{234A400C-22AB-4A25-9B77-62D0EBCE1880}" srcOrd="0" destOrd="0" presId="urn:microsoft.com/office/officeart/2008/layout/PictureStrips"/>
    <dgm:cxn modelId="{2009C8DB-F1D1-4368-9261-5FD81E3EE78D}" srcId="{7DDB5BDA-CD8B-499D-B30A-0AA0873EA377}" destId="{7B487BF6-446A-4465-A328-F60D4175CC35}" srcOrd="0" destOrd="0" parTransId="{7A49ED45-6153-4A2C-8F13-97761463A433}" sibTransId="{6F98150F-38B6-494F-B4DF-6694B4721150}"/>
    <dgm:cxn modelId="{B3BB47B3-349B-43FE-A4F1-EFC60192D7FA}" type="presOf" srcId="{920882F0-BE14-451B-AF1A-336148986CF2}" destId="{2F054DC6-4234-4CEC-B298-B92104F62AB0}" srcOrd="0" destOrd="0" presId="urn:microsoft.com/office/officeart/2008/layout/PictureStrips"/>
    <dgm:cxn modelId="{BBBFD882-B4F3-43E0-BF4B-47FA695B7D07}" type="presOf" srcId="{9BB061D4-75EC-4545-BB38-03D663058621}" destId="{7D04DC72-87E4-4353-971F-25202E67AB58}" srcOrd="0" destOrd="0" presId="urn:microsoft.com/office/officeart/2008/layout/PictureStrips"/>
    <dgm:cxn modelId="{375A7626-A0FD-4114-B5F9-661CBD8AB956}" type="presOf" srcId="{7B487BF6-446A-4465-A328-F60D4175CC35}" destId="{54248907-6C36-47FE-B3C2-9AA5865BBA4E}" srcOrd="0" destOrd="0" presId="urn:microsoft.com/office/officeart/2008/layout/PictureStrips"/>
    <dgm:cxn modelId="{48D634D2-632A-471D-88CC-F55EAC7BABA8}" srcId="{7DDB5BDA-CD8B-499D-B30A-0AA0873EA377}" destId="{6F3C42CA-7594-4C04-8AAF-098B646AFEF8}" srcOrd="1" destOrd="0" parTransId="{688CF659-5CD2-4306-9B41-DE9C097C0452}" sibTransId="{64C6C28C-AE73-42CB-BC37-BCBFDE70A84C}"/>
    <dgm:cxn modelId="{DD90E60F-6FD6-4186-BD41-84B8E3FE4FCC}" srcId="{7DDB5BDA-CD8B-499D-B30A-0AA0873EA377}" destId="{920882F0-BE14-451B-AF1A-336148986CF2}" srcOrd="2" destOrd="0" parTransId="{E9FEBB2B-93E1-4374-99B8-4F1BFC6D77BB}" sibTransId="{A44BD142-A5AD-4A2C-BD11-BF0D4C3FEF6E}"/>
    <dgm:cxn modelId="{7AFF0A64-A5DB-4FDB-A85A-9DDAC5C7F01D}" type="presParOf" srcId="{190D1A96-EB26-4C30-8360-31E031FBE0D5}" destId="{6099BEF8-7CE1-42D8-84E8-B93C8D427FA1}" srcOrd="0" destOrd="0" presId="urn:microsoft.com/office/officeart/2008/layout/PictureStrips"/>
    <dgm:cxn modelId="{721FB951-8F8E-4533-ABEA-9CA39E33826D}" type="presParOf" srcId="{6099BEF8-7CE1-42D8-84E8-B93C8D427FA1}" destId="{54248907-6C36-47FE-B3C2-9AA5865BBA4E}" srcOrd="0" destOrd="0" presId="urn:microsoft.com/office/officeart/2008/layout/PictureStrips"/>
    <dgm:cxn modelId="{D1AC499B-5070-481B-98BF-E5E835CBD86A}" type="presParOf" srcId="{6099BEF8-7CE1-42D8-84E8-B93C8D427FA1}" destId="{EB92C91A-AB5A-4F51-A0D3-67DA203E41D0}" srcOrd="1" destOrd="0" presId="urn:microsoft.com/office/officeart/2008/layout/PictureStrips"/>
    <dgm:cxn modelId="{A470188A-1F55-4890-A655-F3DB8E567520}" type="presParOf" srcId="{190D1A96-EB26-4C30-8360-31E031FBE0D5}" destId="{ED840A2E-D588-4ED6-A385-AC5680D177E6}" srcOrd="1" destOrd="0" presId="urn:microsoft.com/office/officeart/2008/layout/PictureStrips"/>
    <dgm:cxn modelId="{142025EA-EFC7-45FD-B621-B7793F2AF28F}" type="presParOf" srcId="{190D1A96-EB26-4C30-8360-31E031FBE0D5}" destId="{F5B03AAC-0BAE-48C2-9031-ACD85FAEC64C}" srcOrd="2" destOrd="0" presId="urn:microsoft.com/office/officeart/2008/layout/PictureStrips"/>
    <dgm:cxn modelId="{D4A16A9A-54A0-45BA-A409-980A65979A24}" type="presParOf" srcId="{F5B03AAC-0BAE-48C2-9031-ACD85FAEC64C}" destId="{3779CDFE-7EC0-4B50-A4C9-78EB5F088013}" srcOrd="0" destOrd="0" presId="urn:microsoft.com/office/officeart/2008/layout/PictureStrips"/>
    <dgm:cxn modelId="{39B37B70-9959-4085-AC60-EE53CEB88812}" type="presParOf" srcId="{F5B03AAC-0BAE-48C2-9031-ACD85FAEC64C}" destId="{7EB8050D-A539-4B7A-ABE7-3795125CD4DA}" srcOrd="1" destOrd="0" presId="urn:microsoft.com/office/officeart/2008/layout/PictureStrips"/>
    <dgm:cxn modelId="{29B4334B-A168-4CBD-AFFA-47997A123E2D}" type="presParOf" srcId="{190D1A96-EB26-4C30-8360-31E031FBE0D5}" destId="{16C914E2-70BA-456D-93AD-F56A333D6214}" srcOrd="3" destOrd="0" presId="urn:microsoft.com/office/officeart/2008/layout/PictureStrips"/>
    <dgm:cxn modelId="{1FD68716-C743-48E0-9818-D040B2D34AA3}" type="presParOf" srcId="{190D1A96-EB26-4C30-8360-31E031FBE0D5}" destId="{7ED9253E-60C1-4897-8E00-A562553D1C1B}" srcOrd="4" destOrd="0" presId="urn:microsoft.com/office/officeart/2008/layout/PictureStrips"/>
    <dgm:cxn modelId="{4E2A98F5-B87F-49FA-AFBF-263823C5BDBB}" type="presParOf" srcId="{7ED9253E-60C1-4897-8E00-A562553D1C1B}" destId="{2F054DC6-4234-4CEC-B298-B92104F62AB0}" srcOrd="0" destOrd="0" presId="urn:microsoft.com/office/officeart/2008/layout/PictureStrips"/>
    <dgm:cxn modelId="{922CEC4D-E583-4342-8030-DDDF607DCA9F}" type="presParOf" srcId="{7ED9253E-60C1-4897-8E00-A562553D1C1B}" destId="{68EE0986-2D2F-48E8-A5AD-0349E2266165}" srcOrd="1" destOrd="0" presId="urn:microsoft.com/office/officeart/2008/layout/PictureStrips"/>
    <dgm:cxn modelId="{1F195DAE-5747-455D-8C38-BA966F067455}" type="presParOf" srcId="{190D1A96-EB26-4C30-8360-31E031FBE0D5}" destId="{6EAA8A48-9158-4B00-AD29-13E13CEA350B}" srcOrd="5" destOrd="0" presId="urn:microsoft.com/office/officeart/2008/layout/PictureStrips"/>
    <dgm:cxn modelId="{3C49EC6A-B1B9-47B1-A2CE-34446F6595D4}" type="presParOf" srcId="{190D1A96-EB26-4C30-8360-31E031FBE0D5}" destId="{526FF692-CDCD-4009-A482-0D0298B45F17}" srcOrd="6" destOrd="0" presId="urn:microsoft.com/office/officeart/2008/layout/PictureStrips"/>
    <dgm:cxn modelId="{32382534-E524-4A0C-A2B2-8BE7DF5C2A15}" type="presParOf" srcId="{526FF692-CDCD-4009-A482-0D0298B45F17}" destId="{7D04DC72-87E4-4353-971F-25202E67AB58}" srcOrd="0" destOrd="0" presId="urn:microsoft.com/office/officeart/2008/layout/PictureStrips"/>
    <dgm:cxn modelId="{62A09FD7-8604-4A52-8B68-10457FE0E345}" type="presParOf" srcId="{526FF692-CDCD-4009-A482-0D0298B45F17}" destId="{1C6C00A0-5EF2-40B7-B9D5-FE028E242834}" srcOrd="1" destOrd="0" presId="urn:microsoft.com/office/officeart/2008/layout/PictureStrips"/>
    <dgm:cxn modelId="{9C800BAF-89A1-4741-8D59-066DF53D0D95}" type="presParOf" srcId="{190D1A96-EB26-4C30-8360-31E031FBE0D5}" destId="{141F807E-8EC7-4DB1-9451-7AB38E62D7FA}" srcOrd="7" destOrd="0" presId="urn:microsoft.com/office/officeart/2008/layout/PictureStrips"/>
    <dgm:cxn modelId="{B10425FF-CA5F-456E-BD30-1A8841019378}" type="presParOf" srcId="{190D1A96-EB26-4C30-8360-31E031FBE0D5}" destId="{3D5E321E-4EDF-45A5-B182-ABB712378A0C}" srcOrd="8" destOrd="0" presId="urn:microsoft.com/office/officeart/2008/layout/PictureStrips"/>
    <dgm:cxn modelId="{6E3CE764-A351-44D7-9E99-A232E4CF0B44}" type="presParOf" srcId="{3D5E321E-4EDF-45A5-B182-ABB712378A0C}" destId="{234A400C-22AB-4A25-9B77-62D0EBCE1880}" srcOrd="0" destOrd="0" presId="urn:microsoft.com/office/officeart/2008/layout/PictureStrips"/>
    <dgm:cxn modelId="{C91CFFCA-BE8C-49DE-A33A-A7EE4B7DF39A}" type="presParOf" srcId="{3D5E321E-4EDF-45A5-B182-ABB712378A0C}" destId="{946DC215-20B3-4366-904E-F443A420043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B9F33D-A4F5-40E7-98AD-806005753506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571835-7E19-4612-9B6E-107DCA5749AB}">
      <dgm:prSet custT="1"/>
      <dgm:spPr/>
      <dgm:t>
        <a:bodyPr/>
        <a:lstStyle/>
        <a:p>
          <a:pPr rtl="0"/>
          <a:r>
            <a:rPr lang="ru-RU" sz="1400" dirty="0" smtClean="0"/>
            <a:t>В специалистах каких профессий испытывает наше обществе наибольшие потребности</a:t>
          </a:r>
          <a:endParaRPr lang="ru-RU" sz="1400" dirty="0"/>
        </a:p>
      </dgm:t>
    </dgm:pt>
    <dgm:pt modelId="{E0415A39-7BD6-4276-BC12-A6EF394F4B04}" type="parTrans" cxnId="{2A3C2BFC-FB60-49FF-88A4-E4C8E499BF00}">
      <dgm:prSet/>
      <dgm:spPr/>
      <dgm:t>
        <a:bodyPr/>
        <a:lstStyle/>
        <a:p>
          <a:endParaRPr lang="ru-RU"/>
        </a:p>
      </dgm:t>
    </dgm:pt>
    <dgm:pt modelId="{ACD4FD46-6C72-4330-88E5-1DFE11FB14A8}" type="sibTrans" cxnId="{2A3C2BFC-FB60-49FF-88A4-E4C8E499BF00}">
      <dgm:prSet/>
      <dgm:spPr/>
      <dgm:t>
        <a:bodyPr/>
        <a:lstStyle/>
        <a:p>
          <a:endParaRPr lang="ru-RU"/>
        </a:p>
      </dgm:t>
    </dgm:pt>
    <dgm:pt modelId="{D21F5CFA-92DB-4B01-9E62-F34E38E217E5}">
      <dgm:prSet custT="1"/>
      <dgm:spPr/>
      <dgm:t>
        <a:bodyPr/>
        <a:lstStyle/>
        <a:p>
          <a:pPr rtl="0"/>
          <a:r>
            <a:rPr lang="ru-RU" sz="1400" dirty="0" smtClean="0"/>
            <a:t>Каковы новые подходы в подготовке выпускников вузов в свете реализации болонского соглашения</a:t>
          </a:r>
          <a:endParaRPr lang="ru-RU" sz="1400" dirty="0"/>
        </a:p>
      </dgm:t>
    </dgm:pt>
    <dgm:pt modelId="{392DA437-85C4-4A4F-B22B-A5B01EF7A002}" type="parTrans" cxnId="{D8DE2D9E-D460-4158-8A4E-A0B2AFD4635B}">
      <dgm:prSet/>
      <dgm:spPr/>
      <dgm:t>
        <a:bodyPr/>
        <a:lstStyle/>
        <a:p>
          <a:endParaRPr lang="ru-RU"/>
        </a:p>
      </dgm:t>
    </dgm:pt>
    <dgm:pt modelId="{B86502D7-FEA0-4FF9-8A14-08729A37D19C}" type="sibTrans" cxnId="{D8DE2D9E-D460-4158-8A4E-A0B2AFD4635B}">
      <dgm:prSet/>
      <dgm:spPr/>
      <dgm:t>
        <a:bodyPr/>
        <a:lstStyle/>
        <a:p>
          <a:endParaRPr lang="ru-RU"/>
        </a:p>
      </dgm:t>
    </dgm:pt>
    <dgm:pt modelId="{F9F6FCB6-4535-457E-B2BD-A3D1B95B9231}">
      <dgm:prSet custT="1"/>
      <dgm:spPr/>
      <dgm:t>
        <a:bodyPr/>
        <a:lstStyle/>
        <a:p>
          <a:pPr rtl="0"/>
          <a:r>
            <a:rPr lang="ru-RU" sz="1400" dirty="0" smtClean="0"/>
            <a:t>Какими качествами должен обладать выпускник вуза в глазах работодателей</a:t>
          </a:r>
          <a:endParaRPr lang="ru-RU" sz="1400" dirty="0"/>
        </a:p>
      </dgm:t>
    </dgm:pt>
    <dgm:pt modelId="{B21B829E-71AC-41F8-AC20-E93963157D74}" type="parTrans" cxnId="{D673F0A6-7C62-441C-B051-1DF34F67A85F}">
      <dgm:prSet/>
      <dgm:spPr/>
      <dgm:t>
        <a:bodyPr/>
        <a:lstStyle/>
        <a:p>
          <a:endParaRPr lang="ru-RU"/>
        </a:p>
      </dgm:t>
    </dgm:pt>
    <dgm:pt modelId="{3A2212F2-B95A-4B06-B672-6ECFC16A3A62}" type="sibTrans" cxnId="{D673F0A6-7C62-441C-B051-1DF34F67A85F}">
      <dgm:prSet/>
      <dgm:spPr/>
      <dgm:t>
        <a:bodyPr/>
        <a:lstStyle/>
        <a:p>
          <a:endParaRPr lang="ru-RU"/>
        </a:p>
      </dgm:t>
    </dgm:pt>
    <dgm:pt modelId="{CE11371A-6CB6-4FF5-835C-FBC0E17C405D}">
      <dgm:prSet custT="1"/>
      <dgm:spPr/>
      <dgm:t>
        <a:bodyPr/>
        <a:lstStyle/>
        <a:p>
          <a:pPr rtl="0"/>
          <a:r>
            <a:rPr lang="ru-RU" sz="1200" dirty="0" smtClean="0"/>
            <a:t>Каковы задачи ППС вузов России по подготовке выпускников</a:t>
          </a:r>
          <a:endParaRPr lang="ru-RU" sz="1200" dirty="0"/>
        </a:p>
      </dgm:t>
    </dgm:pt>
    <dgm:pt modelId="{8EF6C88C-13ED-40BC-9C6F-B1B4D310E558}" type="parTrans" cxnId="{9204FC1C-B296-44A4-AB51-A90D57459AC8}">
      <dgm:prSet/>
      <dgm:spPr/>
      <dgm:t>
        <a:bodyPr/>
        <a:lstStyle/>
        <a:p>
          <a:endParaRPr lang="ru-RU"/>
        </a:p>
      </dgm:t>
    </dgm:pt>
    <dgm:pt modelId="{4B4AEEC4-6783-4C0A-AA19-243CDEBFAE9E}" type="sibTrans" cxnId="{9204FC1C-B296-44A4-AB51-A90D57459AC8}">
      <dgm:prSet/>
      <dgm:spPr/>
      <dgm:t>
        <a:bodyPr/>
        <a:lstStyle/>
        <a:p>
          <a:endParaRPr lang="ru-RU"/>
        </a:p>
      </dgm:t>
    </dgm:pt>
    <dgm:pt modelId="{E9D55154-2B27-4E62-B2BB-1B3EC52EE3F8}" type="pres">
      <dgm:prSet presAssocID="{6EB9F33D-A4F5-40E7-98AD-806005753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0DA1F-903D-42DB-A810-8A63707F9190}" type="pres">
      <dgm:prSet presAssocID="{6EB9F33D-A4F5-40E7-98AD-806005753506}" presName="fgShape" presStyleLbl="fgShp" presStyleIdx="0" presStyleCnt="1"/>
      <dgm:spPr/>
    </dgm:pt>
    <dgm:pt modelId="{2CB5F22F-D41E-4AE2-81F7-88CB84232CE2}" type="pres">
      <dgm:prSet presAssocID="{6EB9F33D-A4F5-40E7-98AD-806005753506}" presName="linComp" presStyleCnt="0"/>
      <dgm:spPr/>
    </dgm:pt>
    <dgm:pt modelId="{15F16B7C-5C25-49C5-8E24-93CA5EB45D6D}" type="pres">
      <dgm:prSet presAssocID="{8B571835-7E19-4612-9B6E-107DCA5749AB}" presName="compNode" presStyleCnt="0"/>
      <dgm:spPr/>
    </dgm:pt>
    <dgm:pt modelId="{35E2F037-0B73-4831-A4FD-255249CACE10}" type="pres">
      <dgm:prSet presAssocID="{8B571835-7E19-4612-9B6E-107DCA5749AB}" presName="bkgdShape" presStyleLbl="node1" presStyleIdx="0" presStyleCnt="4"/>
      <dgm:spPr/>
      <dgm:t>
        <a:bodyPr/>
        <a:lstStyle/>
        <a:p>
          <a:endParaRPr lang="ru-RU"/>
        </a:p>
      </dgm:t>
    </dgm:pt>
    <dgm:pt modelId="{A4CEFF7D-AA32-4436-A796-3517AE78576E}" type="pres">
      <dgm:prSet presAssocID="{8B571835-7E19-4612-9B6E-107DCA5749A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A0F21-B4D1-49DD-9DC7-2882525A573E}" type="pres">
      <dgm:prSet presAssocID="{8B571835-7E19-4612-9B6E-107DCA5749AB}" presName="invisiNode" presStyleLbl="node1" presStyleIdx="0" presStyleCnt="4"/>
      <dgm:spPr/>
    </dgm:pt>
    <dgm:pt modelId="{9FE1CA92-BF4E-48AB-8AFC-86A989549E0C}" type="pres">
      <dgm:prSet presAssocID="{8B571835-7E19-4612-9B6E-107DCA5749AB}" presName="imagNode" presStyleLbl="fgImgPlace1" presStyleIdx="0" presStyleCnt="4"/>
      <dgm:spPr/>
    </dgm:pt>
    <dgm:pt modelId="{5A2A9213-823C-42C2-A2DF-20E3B7E1EF64}" type="pres">
      <dgm:prSet presAssocID="{ACD4FD46-6C72-4330-88E5-1DFE11FB14A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F1F797-583F-4EA5-872C-EBA1F62CA76E}" type="pres">
      <dgm:prSet presAssocID="{D21F5CFA-92DB-4B01-9E62-F34E38E217E5}" presName="compNode" presStyleCnt="0"/>
      <dgm:spPr/>
    </dgm:pt>
    <dgm:pt modelId="{EDA50B74-CBBA-464F-88E3-04B21100561C}" type="pres">
      <dgm:prSet presAssocID="{D21F5CFA-92DB-4B01-9E62-F34E38E217E5}" presName="bkgdShape" presStyleLbl="node1" presStyleIdx="1" presStyleCnt="4"/>
      <dgm:spPr/>
      <dgm:t>
        <a:bodyPr/>
        <a:lstStyle/>
        <a:p>
          <a:endParaRPr lang="ru-RU"/>
        </a:p>
      </dgm:t>
    </dgm:pt>
    <dgm:pt modelId="{29CD2CDA-920A-41B0-8AB8-3E9146E36DEE}" type="pres">
      <dgm:prSet presAssocID="{D21F5CFA-92DB-4B01-9E62-F34E38E217E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C85B4-48A6-4BF0-BA3D-D60EA0B299CD}" type="pres">
      <dgm:prSet presAssocID="{D21F5CFA-92DB-4B01-9E62-F34E38E217E5}" presName="invisiNode" presStyleLbl="node1" presStyleIdx="1" presStyleCnt="4"/>
      <dgm:spPr/>
    </dgm:pt>
    <dgm:pt modelId="{D682B8C4-5B29-4EA1-8E11-37BB7A50B879}" type="pres">
      <dgm:prSet presAssocID="{D21F5CFA-92DB-4B01-9E62-F34E38E217E5}" presName="imagNode" presStyleLbl="fgImgPlace1" presStyleIdx="1" presStyleCnt="4"/>
      <dgm:spPr/>
    </dgm:pt>
    <dgm:pt modelId="{5E1EFBDB-4E65-46D3-AEB2-D09F4296BC33}" type="pres">
      <dgm:prSet presAssocID="{B86502D7-FEA0-4FF9-8A14-08729A37D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5524C22-9635-46A7-9A8B-2A9AD69148FA}" type="pres">
      <dgm:prSet presAssocID="{F9F6FCB6-4535-457E-B2BD-A3D1B95B9231}" presName="compNode" presStyleCnt="0"/>
      <dgm:spPr/>
    </dgm:pt>
    <dgm:pt modelId="{5EF629BC-4146-4767-AFCC-E377B8C9B3C6}" type="pres">
      <dgm:prSet presAssocID="{F9F6FCB6-4535-457E-B2BD-A3D1B95B9231}" presName="bkgdShape" presStyleLbl="node1" presStyleIdx="2" presStyleCnt="4"/>
      <dgm:spPr/>
      <dgm:t>
        <a:bodyPr/>
        <a:lstStyle/>
        <a:p>
          <a:endParaRPr lang="ru-RU"/>
        </a:p>
      </dgm:t>
    </dgm:pt>
    <dgm:pt modelId="{36CDC7A6-16DC-4979-8F92-167419E47095}" type="pres">
      <dgm:prSet presAssocID="{F9F6FCB6-4535-457E-B2BD-A3D1B95B923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4F0E4-5480-4F73-96E3-839E4B203B40}" type="pres">
      <dgm:prSet presAssocID="{F9F6FCB6-4535-457E-B2BD-A3D1B95B9231}" presName="invisiNode" presStyleLbl="node1" presStyleIdx="2" presStyleCnt="4"/>
      <dgm:spPr/>
    </dgm:pt>
    <dgm:pt modelId="{30C28D19-C3E2-45C5-8950-FC8BCF9ACFDA}" type="pres">
      <dgm:prSet presAssocID="{F9F6FCB6-4535-457E-B2BD-A3D1B95B9231}" presName="imagNode" presStyleLbl="fgImgPlace1" presStyleIdx="2" presStyleCnt="4"/>
      <dgm:spPr/>
    </dgm:pt>
    <dgm:pt modelId="{6865F572-2A38-4FF5-A0D7-B53A44C6F452}" type="pres">
      <dgm:prSet presAssocID="{3A2212F2-B95A-4B06-B672-6ECFC16A3A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1536653-F70A-4B0B-8AA3-64289E90CCD4}" type="pres">
      <dgm:prSet presAssocID="{CE11371A-6CB6-4FF5-835C-FBC0E17C405D}" presName="compNode" presStyleCnt="0"/>
      <dgm:spPr/>
    </dgm:pt>
    <dgm:pt modelId="{B37757FC-FE38-4432-A951-24532AACDE07}" type="pres">
      <dgm:prSet presAssocID="{CE11371A-6CB6-4FF5-835C-FBC0E17C405D}" presName="bkgdShape" presStyleLbl="node1" presStyleIdx="3" presStyleCnt="4"/>
      <dgm:spPr/>
      <dgm:t>
        <a:bodyPr/>
        <a:lstStyle/>
        <a:p>
          <a:endParaRPr lang="ru-RU"/>
        </a:p>
      </dgm:t>
    </dgm:pt>
    <dgm:pt modelId="{167CA43B-433D-4905-8F0D-C41798842112}" type="pres">
      <dgm:prSet presAssocID="{CE11371A-6CB6-4FF5-835C-FBC0E17C405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BF899-E398-41B6-9C11-6F2266754F27}" type="pres">
      <dgm:prSet presAssocID="{CE11371A-6CB6-4FF5-835C-FBC0E17C405D}" presName="invisiNode" presStyleLbl="node1" presStyleIdx="3" presStyleCnt="4"/>
      <dgm:spPr/>
    </dgm:pt>
    <dgm:pt modelId="{142FB287-C0EF-4BD5-96C7-99C4D46AF765}" type="pres">
      <dgm:prSet presAssocID="{CE11371A-6CB6-4FF5-835C-FBC0E17C405D}" presName="imagNode" presStyleLbl="fgImgPlace1" presStyleIdx="3" presStyleCnt="4"/>
      <dgm:spPr/>
    </dgm:pt>
  </dgm:ptLst>
  <dgm:cxnLst>
    <dgm:cxn modelId="{47457FAA-A85A-4611-ABC8-9E29351A096B}" type="presOf" srcId="{B86502D7-FEA0-4FF9-8A14-08729A37D19C}" destId="{5E1EFBDB-4E65-46D3-AEB2-D09F4296BC33}" srcOrd="0" destOrd="0" presId="urn:microsoft.com/office/officeart/2005/8/layout/hList7#1"/>
    <dgm:cxn modelId="{A627A299-600E-4766-B9CC-584D7DD57A2D}" type="presOf" srcId="{3A2212F2-B95A-4B06-B672-6ECFC16A3A62}" destId="{6865F572-2A38-4FF5-A0D7-B53A44C6F452}" srcOrd="0" destOrd="0" presId="urn:microsoft.com/office/officeart/2005/8/layout/hList7#1"/>
    <dgm:cxn modelId="{6C4444BD-6E9B-4E02-9B08-0D328D617C02}" type="presOf" srcId="{D21F5CFA-92DB-4B01-9E62-F34E38E217E5}" destId="{29CD2CDA-920A-41B0-8AB8-3E9146E36DEE}" srcOrd="1" destOrd="0" presId="urn:microsoft.com/office/officeart/2005/8/layout/hList7#1"/>
    <dgm:cxn modelId="{3CF04F06-FC6D-441C-BAE7-656E97031A59}" type="presOf" srcId="{8B571835-7E19-4612-9B6E-107DCA5749AB}" destId="{A4CEFF7D-AA32-4436-A796-3517AE78576E}" srcOrd="1" destOrd="0" presId="urn:microsoft.com/office/officeart/2005/8/layout/hList7#1"/>
    <dgm:cxn modelId="{C5A81C9B-C63E-4C66-9F7E-0970FF9EDA7B}" type="presOf" srcId="{D21F5CFA-92DB-4B01-9E62-F34E38E217E5}" destId="{EDA50B74-CBBA-464F-88E3-04B21100561C}" srcOrd="0" destOrd="0" presId="urn:microsoft.com/office/officeart/2005/8/layout/hList7#1"/>
    <dgm:cxn modelId="{BDB7AC83-F92C-4150-BB41-9FD9C5A4C75C}" type="presOf" srcId="{CE11371A-6CB6-4FF5-835C-FBC0E17C405D}" destId="{B37757FC-FE38-4432-A951-24532AACDE07}" srcOrd="0" destOrd="0" presId="urn:microsoft.com/office/officeart/2005/8/layout/hList7#1"/>
    <dgm:cxn modelId="{2A3C2BFC-FB60-49FF-88A4-E4C8E499BF00}" srcId="{6EB9F33D-A4F5-40E7-98AD-806005753506}" destId="{8B571835-7E19-4612-9B6E-107DCA5749AB}" srcOrd="0" destOrd="0" parTransId="{E0415A39-7BD6-4276-BC12-A6EF394F4B04}" sibTransId="{ACD4FD46-6C72-4330-88E5-1DFE11FB14A8}"/>
    <dgm:cxn modelId="{C19CF4A9-CCDC-4D81-A998-1DC74B1E5A0F}" type="presOf" srcId="{6EB9F33D-A4F5-40E7-98AD-806005753506}" destId="{E9D55154-2B27-4E62-B2BB-1B3EC52EE3F8}" srcOrd="0" destOrd="0" presId="urn:microsoft.com/office/officeart/2005/8/layout/hList7#1"/>
    <dgm:cxn modelId="{D8DE2D9E-D460-4158-8A4E-A0B2AFD4635B}" srcId="{6EB9F33D-A4F5-40E7-98AD-806005753506}" destId="{D21F5CFA-92DB-4B01-9E62-F34E38E217E5}" srcOrd="1" destOrd="0" parTransId="{392DA437-85C4-4A4F-B22B-A5B01EF7A002}" sibTransId="{B86502D7-FEA0-4FF9-8A14-08729A37D19C}"/>
    <dgm:cxn modelId="{D673F0A6-7C62-441C-B051-1DF34F67A85F}" srcId="{6EB9F33D-A4F5-40E7-98AD-806005753506}" destId="{F9F6FCB6-4535-457E-B2BD-A3D1B95B9231}" srcOrd="2" destOrd="0" parTransId="{B21B829E-71AC-41F8-AC20-E93963157D74}" sibTransId="{3A2212F2-B95A-4B06-B672-6ECFC16A3A62}"/>
    <dgm:cxn modelId="{DBE3CDE1-E24A-42CD-BC4A-33FD271F27D7}" type="presOf" srcId="{CE11371A-6CB6-4FF5-835C-FBC0E17C405D}" destId="{167CA43B-433D-4905-8F0D-C41798842112}" srcOrd="1" destOrd="0" presId="urn:microsoft.com/office/officeart/2005/8/layout/hList7#1"/>
    <dgm:cxn modelId="{8472462A-7E76-49DA-8830-4E39FEF5A330}" type="presOf" srcId="{F9F6FCB6-4535-457E-B2BD-A3D1B95B9231}" destId="{5EF629BC-4146-4767-AFCC-E377B8C9B3C6}" srcOrd="0" destOrd="0" presId="urn:microsoft.com/office/officeart/2005/8/layout/hList7#1"/>
    <dgm:cxn modelId="{72720F6C-C7D9-4362-AD67-2464DB28A7B6}" type="presOf" srcId="{ACD4FD46-6C72-4330-88E5-1DFE11FB14A8}" destId="{5A2A9213-823C-42C2-A2DF-20E3B7E1EF64}" srcOrd="0" destOrd="0" presId="urn:microsoft.com/office/officeart/2005/8/layout/hList7#1"/>
    <dgm:cxn modelId="{B6508A2A-94B4-4C82-A8FC-D2ABE6E1D39B}" type="presOf" srcId="{F9F6FCB6-4535-457E-B2BD-A3D1B95B9231}" destId="{36CDC7A6-16DC-4979-8F92-167419E47095}" srcOrd="1" destOrd="0" presId="urn:microsoft.com/office/officeart/2005/8/layout/hList7#1"/>
    <dgm:cxn modelId="{9204FC1C-B296-44A4-AB51-A90D57459AC8}" srcId="{6EB9F33D-A4F5-40E7-98AD-806005753506}" destId="{CE11371A-6CB6-4FF5-835C-FBC0E17C405D}" srcOrd="3" destOrd="0" parTransId="{8EF6C88C-13ED-40BC-9C6F-B1B4D310E558}" sibTransId="{4B4AEEC4-6783-4C0A-AA19-243CDEBFAE9E}"/>
    <dgm:cxn modelId="{0D65337D-C966-45D9-AA1F-7F0B6B66F780}" type="presOf" srcId="{8B571835-7E19-4612-9B6E-107DCA5749AB}" destId="{35E2F037-0B73-4831-A4FD-255249CACE10}" srcOrd="0" destOrd="0" presId="urn:microsoft.com/office/officeart/2005/8/layout/hList7#1"/>
    <dgm:cxn modelId="{88257F0A-F9A6-4FA9-98BA-6E6884C4CC72}" type="presParOf" srcId="{E9D55154-2B27-4E62-B2BB-1B3EC52EE3F8}" destId="{1190DA1F-903D-42DB-A810-8A63707F9190}" srcOrd="0" destOrd="0" presId="urn:microsoft.com/office/officeart/2005/8/layout/hList7#1"/>
    <dgm:cxn modelId="{2BCB0347-0B1E-4E69-BB44-6825B3CB93BE}" type="presParOf" srcId="{E9D55154-2B27-4E62-B2BB-1B3EC52EE3F8}" destId="{2CB5F22F-D41E-4AE2-81F7-88CB84232CE2}" srcOrd="1" destOrd="0" presId="urn:microsoft.com/office/officeart/2005/8/layout/hList7#1"/>
    <dgm:cxn modelId="{A7B0ECC4-56C9-4E9A-91ED-E3034B63EB52}" type="presParOf" srcId="{2CB5F22F-D41E-4AE2-81F7-88CB84232CE2}" destId="{15F16B7C-5C25-49C5-8E24-93CA5EB45D6D}" srcOrd="0" destOrd="0" presId="urn:microsoft.com/office/officeart/2005/8/layout/hList7#1"/>
    <dgm:cxn modelId="{BF097A3F-4928-4A86-B51E-8F316D73CC93}" type="presParOf" srcId="{15F16B7C-5C25-49C5-8E24-93CA5EB45D6D}" destId="{35E2F037-0B73-4831-A4FD-255249CACE10}" srcOrd="0" destOrd="0" presId="urn:microsoft.com/office/officeart/2005/8/layout/hList7#1"/>
    <dgm:cxn modelId="{500B91C6-9B77-47CB-83A0-760B13E4B0DE}" type="presParOf" srcId="{15F16B7C-5C25-49C5-8E24-93CA5EB45D6D}" destId="{A4CEFF7D-AA32-4436-A796-3517AE78576E}" srcOrd="1" destOrd="0" presId="urn:microsoft.com/office/officeart/2005/8/layout/hList7#1"/>
    <dgm:cxn modelId="{1F740FDF-B27C-4E43-AE0B-130C82546EE6}" type="presParOf" srcId="{15F16B7C-5C25-49C5-8E24-93CA5EB45D6D}" destId="{8F8A0F21-B4D1-49DD-9DC7-2882525A573E}" srcOrd="2" destOrd="0" presId="urn:microsoft.com/office/officeart/2005/8/layout/hList7#1"/>
    <dgm:cxn modelId="{1BA5A008-D94B-4CBC-81AF-9F9A5AB7715C}" type="presParOf" srcId="{15F16B7C-5C25-49C5-8E24-93CA5EB45D6D}" destId="{9FE1CA92-BF4E-48AB-8AFC-86A989549E0C}" srcOrd="3" destOrd="0" presId="urn:microsoft.com/office/officeart/2005/8/layout/hList7#1"/>
    <dgm:cxn modelId="{D2B46679-62BE-46F6-AE5C-D88A191DC970}" type="presParOf" srcId="{2CB5F22F-D41E-4AE2-81F7-88CB84232CE2}" destId="{5A2A9213-823C-42C2-A2DF-20E3B7E1EF64}" srcOrd="1" destOrd="0" presId="urn:microsoft.com/office/officeart/2005/8/layout/hList7#1"/>
    <dgm:cxn modelId="{88D7A93D-0B28-48C0-8BA7-A68FA2E2F083}" type="presParOf" srcId="{2CB5F22F-D41E-4AE2-81F7-88CB84232CE2}" destId="{48F1F797-583F-4EA5-872C-EBA1F62CA76E}" srcOrd="2" destOrd="0" presId="urn:microsoft.com/office/officeart/2005/8/layout/hList7#1"/>
    <dgm:cxn modelId="{7B7AB11C-9A68-4A46-AF50-D94931B51FA3}" type="presParOf" srcId="{48F1F797-583F-4EA5-872C-EBA1F62CA76E}" destId="{EDA50B74-CBBA-464F-88E3-04B21100561C}" srcOrd="0" destOrd="0" presId="urn:microsoft.com/office/officeart/2005/8/layout/hList7#1"/>
    <dgm:cxn modelId="{51546C9A-2CB3-4356-967B-7D1B8A16AFF5}" type="presParOf" srcId="{48F1F797-583F-4EA5-872C-EBA1F62CA76E}" destId="{29CD2CDA-920A-41B0-8AB8-3E9146E36DEE}" srcOrd="1" destOrd="0" presId="urn:microsoft.com/office/officeart/2005/8/layout/hList7#1"/>
    <dgm:cxn modelId="{1BB571AB-8DFE-45CE-9731-90AA59DA1497}" type="presParOf" srcId="{48F1F797-583F-4EA5-872C-EBA1F62CA76E}" destId="{0CFC85B4-48A6-4BF0-BA3D-D60EA0B299CD}" srcOrd="2" destOrd="0" presId="urn:microsoft.com/office/officeart/2005/8/layout/hList7#1"/>
    <dgm:cxn modelId="{2F202DC1-4227-4B55-99A4-CCCD776DE7E9}" type="presParOf" srcId="{48F1F797-583F-4EA5-872C-EBA1F62CA76E}" destId="{D682B8C4-5B29-4EA1-8E11-37BB7A50B879}" srcOrd="3" destOrd="0" presId="urn:microsoft.com/office/officeart/2005/8/layout/hList7#1"/>
    <dgm:cxn modelId="{5BABC9AC-D504-494A-854E-2E6680743D68}" type="presParOf" srcId="{2CB5F22F-D41E-4AE2-81F7-88CB84232CE2}" destId="{5E1EFBDB-4E65-46D3-AEB2-D09F4296BC33}" srcOrd="3" destOrd="0" presId="urn:microsoft.com/office/officeart/2005/8/layout/hList7#1"/>
    <dgm:cxn modelId="{B92F0A74-98E9-43F6-AE7A-7B350CD07A6C}" type="presParOf" srcId="{2CB5F22F-D41E-4AE2-81F7-88CB84232CE2}" destId="{D5524C22-9635-46A7-9A8B-2A9AD69148FA}" srcOrd="4" destOrd="0" presId="urn:microsoft.com/office/officeart/2005/8/layout/hList7#1"/>
    <dgm:cxn modelId="{E7B43D26-5CB8-4030-B578-86D1B216B480}" type="presParOf" srcId="{D5524C22-9635-46A7-9A8B-2A9AD69148FA}" destId="{5EF629BC-4146-4767-AFCC-E377B8C9B3C6}" srcOrd="0" destOrd="0" presId="urn:microsoft.com/office/officeart/2005/8/layout/hList7#1"/>
    <dgm:cxn modelId="{2A0A0F8A-77D0-4794-96D2-7C7AEAA1BED0}" type="presParOf" srcId="{D5524C22-9635-46A7-9A8B-2A9AD69148FA}" destId="{36CDC7A6-16DC-4979-8F92-167419E47095}" srcOrd="1" destOrd="0" presId="urn:microsoft.com/office/officeart/2005/8/layout/hList7#1"/>
    <dgm:cxn modelId="{931108AB-63EC-44B9-BF9E-6460F1D1E011}" type="presParOf" srcId="{D5524C22-9635-46A7-9A8B-2A9AD69148FA}" destId="{8914F0E4-5480-4F73-96E3-839E4B203B40}" srcOrd="2" destOrd="0" presId="urn:microsoft.com/office/officeart/2005/8/layout/hList7#1"/>
    <dgm:cxn modelId="{96BDA6AA-3DF1-47C6-A5E4-85C0959E7325}" type="presParOf" srcId="{D5524C22-9635-46A7-9A8B-2A9AD69148FA}" destId="{30C28D19-C3E2-45C5-8950-FC8BCF9ACFDA}" srcOrd="3" destOrd="0" presId="urn:microsoft.com/office/officeart/2005/8/layout/hList7#1"/>
    <dgm:cxn modelId="{6509C404-5C0E-4119-875D-6F5C8F155363}" type="presParOf" srcId="{2CB5F22F-D41E-4AE2-81F7-88CB84232CE2}" destId="{6865F572-2A38-4FF5-A0D7-B53A44C6F452}" srcOrd="5" destOrd="0" presId="urn:microsoft.com/office/officeart/2005/8/layout/hList7#1"/>
    <dgm:cxn modelId="{2B799080-0F22-4CB7-94D2-91501EF45C2B}" type="presParOf" srcId="{2CB5F22F-D41E-4AE2-81F7-88CB84232CE2}" destId="{81536653-F70A-4B0B-8AA3-64289E90CCD4}" srcOrd="6" destOrd="0" presId="urn:microsoft.com/office/officeart/2005/8/layout/hList7#1"/>
    <dgm:cxn modelId="{C1BE97F1-D03D-4976-A2A1-8B08E60E9512}" type="presParOf" srcId="{81536653-F70A-4B0B-8AA3-64289E90CCD4}" destId="{B37757FC-FE38-4432-A951-24532AACDE07}" srcOrd="0" destOrd="0" presId="urn:microsoft.com/office/officeart/2005/8/layout/hList7#1"/>
    <dgm:cxn modelId="{9F1B9925-AFD6-4BD4-B62F-C20775D35C21}" type="presParOf" srcId="{81536653-F70A-4B0B-8AA3-64289E90CCD4}" destId="{167CA43B-433D-4905-8F0D-C41798842112}" srcOrd="1" destOrd="0" presId="urn:microsoft.com/office/officeart/2005/8/layout/hList7#1"/>
    <dgm:cxn modelId="{4507643C-13A0-4107-9595-6CCCC0BF39FC}" type="presParOf" srcId="{81536653-F70A-4B0B-8AA3-64289E90CCD4}" destId="{54CBF899-E398-41B6-9C11-6F2266754F27}" srcOrd="2" destOrd="0" presId="urn:microsoft.com/office/officeart/2005/8/layout/hList7#1"/>
    <dgm:cxn modelId="{CFBF65A9-8387-4C95-830A-733593503C36}" type="presParOf" srcId="{81536653-F70A-4B0B-8AA3-64289E90CCD4}" destId="{142FB287-C0EF-4BD5-96C7-99C4D46AF76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FFDE1-CE0B-4CC5-9367-96AD2D8A67A3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9524D5-9D93-4FCB-977D-4A21FEC48394}">
      <dgm:prSet phldrT="[Текст]" custT="1"/>
      <dgm:spPr/>
      <dgm:t>
        <a:bodyPr/>
        <a:lstStyle/>
        <a:p>
          <a:pPr algn="just"/>
          <a:r>
            <a:rPr lang="ru-RU" sz="1800" dirty="0" smtClean="0"/>
            <a:t>Переход к массовому высшему образованию. </a:t>
          </a:r>
          <a:endParaRPr lang="ru-RU" sz="1800" dirty="0"/>
        </a:p>
      </dgm:t>
    </dgm:pt>
    <dgm:pt modelId="{AA4A2B19-1CA9-49AA-AA39-FA549CF2FE8B}" type="sibTrans" cxnId="{51F6C873-DD18-4EE5-85FA-0A6F42DB4F72}">
      <dgm:prSet/>
      <dgm:spPr/>
      <dgm:t>
        <a:bodyPr/>
        <a:lstStyle/>
        <a:p>
          <a:endParaRPr lang="ru-RU"/>
        </a:p>
      </dgm:t>
    </dgm:pt>
    <dgm:pt modelId="{2ADE021A-5C4A-4650-BA31-D718EFD9AFD0}" type="parTrans" cxnId="{51F6C873-DD18-4EE5-85FA-0A6F42DB4F72}">
      <dgm:prSet/>
      <dgm:spPr/>
      <dgm:t>
        <a:bodyPr/>
        <a:lstStyle/>
        <a:p>
          <a:endParaRPr lang="ru-RU"/>
        </a:p>
      </dgm:t>
    </dgm:pt>
    <dgm:pt modelId="{4407151E-A22D-40FB-981C-307B05FD2661}">
      <dgm:prSet phldrT="[Текст]" custT="1"/>
      <dgm:spPr/>
      <dgm:t>
        <a:bodyPr/>
        <a:lstStyle/>
        <a:p>
          <a:pPr algn="just"/>
          <a:r>
            <a:rPr lang="ru-RU" sz="1600" dirty="0" smtClean="0"/>
            <a:t>Смещение приоритетов рынка труда в сторону квалифицированных исполнителей, которые обладают повышенной адаптивностью к изменениям и компетенциями поиска, оценки, внедрения нового.</a:t>
          </a:r>
          <a:endParaRPr lang="ru-RU" sz="1600" dirty="0"/>
        </a:p>
      </dgm:t>
    </dgm:pt>
    <dgm:pt modelId="{F0E72B53-ACD7-4EFA-92BC-809EDB5D2B09}" type="sibTrans" cxnId="{27A5E866-682F-4BB3-A0D3-C1502FE50A9E}">
      <dgm:prSet/>
      <dgm:spPr/>
      <dgm:t>
        <a:bodyPr/>
        <a:lstStyle/>
        <a:p>
          <a:endParaRPr lang="ru-RU"/>
        </a:p>
      </dgm:t>
    </dgm:pt>
    <dgm:pt modelId="{36C75840-9738-4E7D-9B18-BB1561F86697}" type="parTrans" cxnId="{27A5E866-682F-4BB3-A0D3-C1502FE50A9E}">
      <dgm:prSet/>
      <dgm:spPr/>
      <dgm:t>
        <a:bodyPr/>
        <a:lstStyle/>
        <a:p>
          <a:endParaRPr lang="ru-RU"/>
        </a:p>
      </dgm:t>
    </dgm:pt>
    <dgm:pt modelId="{27B3A1DB-C743-49EC-A3F1-CD65AF4C10D9}">
      <dgm:prSet phldrT="[Текст]" custT="1"/>
      <dgm:spPr/>
      <dgm:t>
        <a:bodyPr/>
        <a:lstStyle/>
        <a:p>
          <a:pPr algn="just"/>
          <a:r>
            <a:rPr lang="ru-RU" sz="1600" dirty="0" smtClean="0"/>
            <a:t>Сокращение периода обновления информации; ее устаревание в большинстве областей происходит еще до завершения образовательного цикла.</a:t>
          </a:r>
          <a:endParaRPr lang="ru-RU" sz="1600" dirty="0"/>
        </a:p>
      </dgm:t>
    </dgm:pt>
    <dgm:pt modelId="{B06E2812-5A41-410D-BC47-B4617729737B}" type="sibTrans" cxnId="{86BEA3CF-1F24-4853-B051-8F44F7F91FC1}">
      <dgm:prSet/>
      <dgm:spPr/>
      <dgm:t>
        <a:bodyPr/>
        <a:lstStyle/>
        <a:p>
          <a:endParaRPr lang="ru-RU"/>
        </a:p>
      </dgm:t>
    </dgm:pt>
    <dgm:pt modelId="{32A5D916-F939-4194-BE03-B9CB564C2668}" type="parTrans" cxnId="{86BEA3CF-1F24-4853-B051-8F44F7F91FC1}">
      <dgm:prSet/>
      <dgm:spPr/>
      <dgm:t>
        <a:bodyPr/>
        <a:lstStyle/>
        <a:p>
          <a:endParaRPr lang="ru-RU"/>
        </a:p>
      </dgm:t>
    </dgm:pt>
    <dgm:pt modelId="{402170E4-9738-4243-9AA2-749964A809F1}">
      <dgm:prSet phldrT="[Текст]" custT="1"/>
      <dgm:spPr/>
      <dgm:t>
        <a:bodyPr/>
        <a:lstStyle/>
        <a:p>
          <a:pPr algn="just"/>
          <a:r>
            <a:rPr lang="ru-RU" sz="1600" dirty="0" smtClean="0"/>
            <a:t>Рост конкуренции ВУЗов на рынке образовательных услуг в условиях демографического спада.</a:t>
          </a:r>
          <a:endParaRPr lang="ru-RU" sz="1600" dirty="0"/>
        </a:p>
      </dgm:t>
    </dgm:pt>
    <dgm:pt modelId="{D398965C-7D6D-41D5-9724-FC594975F2A3}" type="parTrans" cxnId="{B1A686DA-6D4D-4111-9A39-447DB92E6BBA}">
      <dgm:prSet/>
      <dgm:spPr/>
      <dgm:t>
        <a:bodyPr/>
        <a:lstStyle/>
        <a:p>
          <a:endParaRPr lang="ru-RU"/>
        </a:p>
      </dgm:t>
    </dgm:pt>
    <dgm:pt modelId="{29626340-A4D6-44B2-A6B4-3D8BB3AB159E}" type="sibTrans" cxnId="{B1A686DA-6D4D-4111-9A39-447DB92E6BBA}">
      <dgm:prSet/>
      <dgm:spPr/>
      <dgm:t>
        <a:bodyPr/>
        <a:lstStyle/>
        <a:p>
          <a:endParaRPr lang="ru-RU"/>
        </a:p>
      </dgm:t>
    </dgm:pt>
    <dgm:pt modelId="{4589D6D6-B25A-484B-B6D4-088C6E3D3934}">
      <dgm:prSet phldrT="[Текст]" custT="1"/>
      <dgm:spPr/>
      <dgm:t>
        <a:bodyPr/>
        <a:lstStyle/>
        <a:p>
          <a:pPr algn="just"/>
          <a:r>
            <a:rPr lang="ru-RU" sz="1600" dirty="0" smtClean="0"/>
            <a:t>По данным исследований, проведенных </a:t>
          </a:r>
          <a:r>
            <a:rPr lang="ru-RU" sz="1600" dirty="0" err="1" smtClean="0"/>
            <a:t>Минобрнауки</a:t>
          </a:r>
          <a:r>
            <a:rPr lang="ru-RU" sz="1600" dirty="0" smtClean="0"/>
            <a:t> РФ в 2003-2010 гг. около 90 % родителей заинтересовано в получении детьми высшего образования, причем 50 % из них готовы оплачивать образовательные услуги.</a:t>
          </a:r>
          <a:endParaRPr lang="ru-RU" sz="1600" dirty="0"/>
        </a:p>
      </dgm:t>
    </dgm:pt>
    <dgm:pt modelId="{AD24F1F5-050D-4F36-AE22-9B6A55531199}" type="parTrans" cxnId="{163C292F-95D2-461F-805B-C6385FD19B1B}">
      <dgm:prSet/>
      <dgm:spPr/>
      <dgm:t>
        <a:bodyPr/>
        <a:lstStyle/>
        <a:p>
          <a:endParaRPr lang="ru-RU"/>
        </a:p>
      </dgm:t>
    </dgm:pt>
    <dgm:pt modelId="{E18FA4AB-E016-4145-9B5D-1D154E7CBF65}" type="sibTrans" cxnId="{163C292F-95D2-461F-805B-C6385FD19B1B}">
      <dgm:prSet/>
      <dgm:spPr/>
      <dgm:t>
        <a:bodyPr/>
        <a:lstStyle/>
        <a:p>
          <a:endParaRPr lang="ru-RU"/>
        </a:p>
      </dgm:t>
    </dgm:pt>
    <dgm:pt modelId="{8543EC03-061F-49E0-9EAC-6F2A4B5F34AE}" type="pres">
      <dgm:prSet presAssocID="{D55FFDE1-CE0B-4CC5-9367-96AD2D8A67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85FB87-65FC-46E0-BDB1-7D09EC31EF0F}" type="pres">
      <dgm:prSet presAssocID="{27B3A1DB-C743-49EC-A3F1-CD65AF4C10D9}" presName="composite" presStyleCnt="0"/>
      <dgm:spPr/>
    </dgm:pt>
    <dgm:pt modelId="{3EAA13CF-9DDF-4990-A3F2-3F0630611753}" type="pres">
      <dgm:prSet presAssocID="{27B3A1DB-C743-49EC-A3F1-CD65AF4C10D9}" presName="rect1" presStyleLbl="trAlignAcc1" presStyleIdx="0" presStyleCnt="5" custLinFactNeighborX="1218" custLinFactNeighborY="-33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BD3B5-C7AB-41FD-8DA6-409E065DFB55}" type="pres">
      <dgm:prSet presAssocID="{27B3A1DB-C743-49EC-A3F1-CD65AF4C10D9}" presName="rect2" presStyleLbl="fgImgPlace1" presStyleIdx="0" presStyleCnt="5" custLinFactNeighborX="5568" custLinFactNeighborY="-177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ru-RU"/>
        </a:p>
      </dgm:t>
    </dgm:pt>
    <dgm:pt modelId="{785D68E5-8FC1-4E97-A30A-1B2FE93BA5B9}" type="pres">
      <dgm:prSet presAssocID="{B06E2812-5A41-410D-BC47-B4617729737B}" presName="sibTrans" presStyleCnt="0"/>
      <dgm:spPr/>
    </dgm:pt>
    <dgm:pt modelId="{D8C4B4E7-C5AF-4495-8C5A-2C0A03E4221E}" type="pres">
      <dgm:prSet presAssocID="{4407151E-A22D-40FB-981C-307B05FD2661}" presName="composite" presStyleCnt="0"/>
      <dgm:spPr/>
    </dgm:pt>
    <dgm:pt modelId="{B65FCF0D-8BE2-4594-BBC1-91E440D9A8EA}" type="pres">
      <dgm:prSet presAssocID="{4407151E-A22D-40FB-981C-307B05FD2661}" presName="rect1" presStyleLbl="trAlignAcc1" presStyleIdx="1" presStyleCnt="5" custScaleY="122795" custLinFactNeighborX="-4267" custLinFactNeighborY="1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E4AD6-C3A1-4183-AB59-BA8A9AE03C13}" type="pres">
      <dgm:prSet presAssocID="{4407151E-A22D-40FB-981C-307B05FD2661}" presName="rect2" presStyleLbl="fgImgPlace1" presStyleIdx="1" presStyleCnt="5" custLinFactNeighborX="-25518" custLinFactNeighborY="175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ru-RU"/>
        </a:p>
      </dgm:t>
    </dgm:pt>
    <dgm:pt modelId="{672BF7D4-08D9-4381-BA5E-E44B02E49F69}" type="pres">
      <dgm:prSet presAssocID="{F0E72B53-ACD7-4EFA-92BC-809EDB5D2B09}" presName="sibTrans" presStyleCnt="0"/>
      <dgm:spPr/>
    </dgm:pt>
    <dgm:pt modelId="{B0269389-60E6-4067-9DAF-06BF6CB5EBAE}" type="pres">
      <dgm:prSet presAssocID="{469524D5-9D93-4FCB-977D-4A21FEC48394}" presName="composite" presStyleCnt="0"/>
      <dgm:spPr/>
    </dgm:pt>
    <dgm:pt modelId="{D96909BD-0E2D-4D2A-B448-64B8B09A3755}" type="pres">
      <dgm:prSet presAssocID="{469524D5-9D93-4FCB-977D-4A21FEC48394}" presName="rect1" presStyleLbl="trAlignAcc1" presStyleIdx="2" presStyleCnt="5" custScaleY="122795" custLinFactNeighborX="-642" custLinFactNeighborY="-10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64716-AF1F-492E-80B1-4CEC37526B57}" type="pres">
      <dgm:prSet presAssocID="{469524D5-9D93-4FCB-977D-4A21FEC48394}" presName="rect2" presStyleLbl="fgImgPlace1" presStyleIdx="2" presStyleCnt="5" custLinFactNeighborX="-2929" custLinFactNeighborY="-978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ru-RU"/>
        </a:p>
      </dgm:t>
    </dgm:pt>
    <dgm:pt modelId="{736D1698-923A-4D86-9CD8-945E0D7A4941}" type="pres">
      <dgm:prSet presAssocID="{AA4A2B19-1CA9-49AA-AA39-FA549CF2FE8B}" presName="sibTrans" presStyleCnt="0"/>
      <dgm:spPr/>
    </dgm:pt>
    <dgm:pt modelId="{0E002362-FEB0-40B2-A910-AD5127AF38F6}" type="pres">
      <dgm:prSet presAssocID="{402170E4-9738-4243-9AA2-749964A809F1}" presName="composite" presStyleCnt="0"/>
      <dgm:spPr/>
    </dgm:pt>
    <dgm:pt modelId="{F2070DE7-6743-49ED-826F-24A529860742}" type="pres">
      <dgm:prSet presAssocID="{402170E4-9738-4243-9AA2-749964A809F1}" presName="rect1" presStyleLbl="trAlignAcc1" presStyleIdx="3" presStyleCnt="5" custLinFactNeighborX="-4539" custLinFactNeighborY="12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628E0-2173-455B-B307-69F9F7DBDF47}" type="pres">
      <dgm:prSet presAssocID="{402170E4-9738-4243-9AA2-749964A809F1}" presName="rect2" presStyleLbl="fgImgPlace1" presStyleIdx="3" presStyleCnt="5" custLinFactNeighborX="-20748" custLinFactNeighborY="1167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ru-RU"/>
        </a:p>
      </dgm:t>
    </dgm:pt>
    <dgm:pt modelId="{6476FBB2-ED31-4573-895E-D5EFE1F9C1C0}" type="pres">
      <dgm:prSet presAssocID="{29626340-A4D6-44B2-A6B4-3D8BB3AB159E}" presName="sibTrans" presStyleCnt="0"/>
      <dgm:spPr/>
    </dgm:pt>
    <dgm:pt modelId="{443C52DC-02FF-4170-96F1-87342D346A3E}" type="pres">
      <dgm:prSet presAssocID="{4589D6D6-B25A-484B-B6D4-088C6E3D3934}" presName="composite" presStyleCnt="0"/>
      <dgm:spPr/>
    </dgm:pt>
    <dgm:pt modelId="{A785A7CA-7268-4319-BC51-1BE8524BB7CE}" type="pres">
      <dgm:prSet presAssocID="{4589D6D6-B25A-484B-B6D4-088C6E3D3934}" presName="rect1" presStyleLbl="trAlignAcc1" presStyleIdx="4" presStyleCnt="5" custScaleY="140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87EB0-8AD8-4784-B4E6-F00620C1C155}" type="pres">
      <dgm:prSet presAssocID="{4589D6D6-B25A-484B-B6D4-088C6E3D3934}" presName="rect2" presStyleLbl="fgImgPlace1" presStyleIdx="4" presStyleCnt="5" custScaleX="114676" custLinFactNeighborX="-26495" custLinFactNeighborY="493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ru-RU"/>
        </a:p>
      </dgm:t>
    </dgm:pt>
  </dgm:ptLst>
  <dgm:cxnLst>
    <dgm:cxn modelId="{6AF2E3A7-5C1E-4224-95AF-833A391DEBE9}" type="presOf" srcId="{4407151E-A22D-40FB-981C-307B05FD2661}" destId="{B65FCF0D-8BE2-4594-BBC1-91E440D9A8EA}" srcOrd="0" destOrd="0" presId="urn:microsoft.com/office/officeart/2008/layout/PictureStrips"/>
    <dgm:cxn modelId="{163C292F-95D2-461F-805B-C6385FD19B1B}" srcId="{D55FFDE1-CE0B-4CC5-9367-96AD2D8A67A3}" destId="{4589D6D6-B25A-484B-B6D4-088C6E3D3934}" srcOrd="4" destOrd="0" parTransId="{AD24F1F5-050D-4F36-AE22-9B6A55531199}" sibTransId="{E18FA4AB-E016-4145-9B5D-1D154E7CBF65}"/>
    <dgm:cxn modelId="{A5ECF256-A262-49AD-80F5-6A4B1EB4D2F2}" type="presOf" srcId="{402170E4-9738-4243-9AA2-749964A809F1}" destId="{F2070DE7-6743-49ED-826F-24A529860742}" srcOrd="0" destOrd="0" presId="urn:microsoft.com/office/officeart/2008/layout/PictureStrips"/>
    <dgm:cxn modelId="{51F6C873-DD18-4EE5-85FA-0A6F42DB4F72}" srcId="{D55FFDE1-CE0B-4CC5-9367-96AD2D8A67A3}" destId="{469524D5-9D93-4FCB-977D-4A21FEC48394}" srcOrd="2" destOrd="0" parTransId="{2ADE021A-5C4A-4650-BA31-D718EFD9AFD0}" sibTransId="{AA4A2B19-1CA9-49AA-AA39-FA549CF2FE8B}"/>
    <dgm:cxn modelId="{664A550B-8791-4E29-9049-38257BBC1E60}" type="presOf" srcId="{469524D5-9D93-4FCB-977D-4A21FEC48394}" destId="{D96909BD-0E2D-4D2A-B448-64B8B09A3755}" srcOrd="0" destOrd="0" presId="urn:microsoft.com/office/officeart/2008/layout/PictureStrips"/>
    <dgm:cxn modelId="{28A81BB4-5984-4258-ADDB-05EA283F02C4}" type="presOf" srcId="{27B3A1DB-C743-49EC-A3F1-CD65AF4C10D9}" destId="{3EAA13CF-9DDF-4990-A3F2-3F0630611753}" srcOrd="0" destOrd="0" presId="urn:microsoft.com/office/officeart/2008/layout/PictureStrips"/>
    <dgm:cxn modelId="{C4D56BAF-7F56-4E53-9562-E5FED6E02F39}" type="presOf" srcId="{D55FFDE1-CE0B-4CC5-9367-96AD2D8A67A3}" destId="{8543EC03-061F-49E0-9EAC-6F2A4B5F34AE}" srcOrd="0" destOrd="0" presId="urn:microsoft.com/office/officeart/2008/layout/PictureStrips"/>
    <dgm:cxn modelId="{86BEA3CF-1F24-4853-B051-8F44F7F91FC1}" srcId="{D55FFDE1-CE0B-4CC5-9367-96AD2D8A67A3}" destId="{27B3A1DB-C743-49EC-A3F1-CD65AF4C10D9}" srcOrd="0" destOrd="0" parTransId="{32A5D916-F939-4194-BE03-B9CB564C2668}" sibTransId="{B06E2812-5A41-410D-BC47-B4617729737B}"/>
    <dgm:cxn modelId="{27A5E866-682F-4BB3-A0D3-C1502FE50A9E}" srcId="{D55FFDE1-CE0B-4CC5-9367-96AD2D8A67A3}" destId="{4407151E-A22D-40FB-981C-307B05FD2661}" srcOrd="1" destOrd="0" parTransId="{36C75840-9738-4E7D-9B18-BB1561F86697}" sibTransId="{F0E72B53-ACD7-4EFA-92BC-809EDB5D2B09}"/>
    <dgm:cxn modelId="{58AA0E3B-85C2-4DFF-9DE9-0D7A3F69CCE2}" type="presOf" srcId="{4589D6D6-B25A-484B-B6D4-088C6E3D3934}" destId="{A785A7CA-7268-4319-BC51-1BE8524BB7CE}" srcOrd="0" destOrd="0" presId="urn:microsoft.com/office/officeart/2008/layout/PictureStrips"/>
    <dgm:cxn modelId="{B1A686DA-6D4D-4111-9A39-447DB92E6BBA}" srcId="{D55FFDE1-CE0B-4CC5-9367-96AD2D8A67A3}" destId="{402170E4-9738-4243-9AA2-749964A809F1}" srcOrd="3" destOrd="0" parTransId="{D398965C-7D6D-41D5-9724-FC594975F2A3}" sibTransId="{29626340-A4D6-44B2-A6B4-3D8BB3AB159E}"/>
    <dgm:cxn modelId="{A05C4164-7B56-4F03-B0AF-03866BF6C32A}" type="presParOf" srcId="{8543EC03-061F-49E0-9EAC-6F2A4B5F34AE}" destId="{AD85FB87-65FC-46E0-BDB1-7D09EC31EF0F}" srcOrd="0" destOrd="0" presId="urn:microsoft.com/office/officeart/2008/layout/PictureStrips"/>
    <dgm:cxn modelId="{8336F1B3-1C3B-4536-8857-58E100B2F6A9}" type="presParOf" srcId="{AD85FB87-65FC-46E0-BDB1-7D09EC31EF0F}" destId="{3EAA13CF-9DDF-4990-A3F2-3F0630611753}" srcOrd="0" destOrd="0" presId="urn:microsoft.com/office/officeart/2008/layout/PictureStrips"/>
    <dgm:cxn modelId="{C0A74695-9DC3-4869-B1B7-8522ED85EE9B}" type="presParOf" srcId="{AD85FB87-65FC-46E0-BDB1-7D09EC31EF0F}" destId="{A02BD3B5-C7AB-41FD-8DA6-409E065DFB55}" srcOrd="1" destOrd="0" presId="urn:microsoft.com/office/officeart/2008/layout/PictureStrips"/>
    <dgm:cxn modelId="{C302224D-B180-4C21-832F-5D079E0939D7}" type="presParOf" srcId="{8543EC03-061F-49E0-9EAC-6F2A4B5F34AE}" destId="{785D68E5-8FC1-4E97-A30A-1B2FE93BA5B9}" srcOrd="1" destOrd="0" presId="urn:microsoft.com/office/officeart/2008/layout/PictureStrips"/>
    <dgm:cxn modelId="{566B11AE-C68A-410E-8A55-13D05713BF00}" type="presParOf" srcId="{8543EC03-061F-49E0-9EAC-6F2A4B5F34AE}" destId="{D8C4B4E7-C5AF-4495-8C5A-2C0A03E4221E}" srcOrd="2" destOrd="0" presId="urn:microsoft.com/office/officeart/2008/layout/PictureStrips"/>
    <dgm:cxn modelId="{8C19B7F5-01D1-4DF9-85CD-DA9370A16AE4}" type="presParOf" srcId="{D8C4B4E7-C5AF-4495-8C5A-2C0A03E4221E}" destId="{B65FCF0D-8BE2-4594-BBC1-91E440D9A8EA}" srcOrd="0" destOrd="0" presId="urn:microsoft.com/office/officeart/2008/layout/PictureStrips"/>
    <dgm:cxn modelId="{DF3024BB-DD20-4039-9FFB-EE8B3807BD3F}" type="presParOf" srcId="{D8C4B4E7-C5AF-4495-8C5A-2C0A03E4221E}" destId="{D8CE4AD6-C3A1-4183-AB59-BA8A9AE03C13}" srcOrd="1" destOrd="0" presId="urn:microsoft.com/office/officeart/2008/layout/PictureStrips"/>
    <dgm:cxn modelId="{96F0278B-36A7-4280-8A31-EC79D67F98CA}" type="presParOf" srcId="{8543EC03-061F-49E0-9EAC-6F2A4B5F34AE}" destId="{672BF7D4-08D9-4381-BA5E-E44B02E49F69}" srcOrd="3" destOrd="0" presId="urn:microsoft.com/office/officeart/2008/layout/PictureStrips"/>
    <dgm:cxn modelId="{2B541D60-5BD6-417A-B89D-5D78BB97799D}" type="presParOf" srcId="{8543EC03-061F-49E0-9EAC-6F2A4B5F34AE}" destId="{B0269389-60E6-4067-9DAF-06BF6CB5EBAE}" srcOrd="4" destOrd="0" presId="urn:microsoft.com/office/officeart/2008/layout/PictureStrips"/>
    <dgm:cxn modelId="{FD343F39-D157-4F4B-8E63-9620EF1E242B}" type="presParOf" srcId="{B0269389-60E6-4067-9DAF-06BF6CB5EBAE}" destId="{D96909BD-0E2D-4D2A-B448-64B8B09A3755}" srcOrd="0" destOrd="0" presId="urn:microsoft.com/office/officeart/2008/layout/PictureStrips"/>
    <dgm:cxn modelId="{6B9D475E-ED3D-4098-9491-58A4A2373D77}" type="presParOf" srcId="{B0269389-60E6-4067-9DAF-06BF6CB5EBAE}" destId="{FF164716-AF1F-492E-80B1-4CEC37526B57}" srcOrd="1" destOrd="0" presId="urn:microsoft.com/office/officeart/2008/layout/PictureStrips"/>
    <dgm:cxn modelId="{00C7D657-ADAC-4D48-992A-302B8578EF7C}" type="presParOf" srcId="{8543EC03-061F-49E0-9EAC-6F2A4B5F34AE}" destId="{736D1698-923A-4D86-9CD8-945E0D7A4941}" srcOrd="5" destOrd="0" presId="urn:microsoft.com/office/officeart/2008/layout/PictureStrips"/>
    <dgm:cxn modelId="{FD43142C-1B9F-4690-875F-35E0A9C70458}" type="presParOf" srcId="{8543EC03-061F-49E0-9EAC-6F2A4B5F34AE}" destId="{0E002362-FEB0-40B2-A910-AD5127AF38F6}" srcOrd="6" destOrd="0" presId="urn:microsoft.com/office/officeart/2008/layout/PictureStrips"/>
    <dgm:cxn modelId="{2D9C0589-5F72-4FBA-853D-5B3925977B16}" type="presParOf" srcId="{0E002362-FEB0-40B2-A910-AD5127AF38F6}" destId="{F2070DE7-6743-49ED-826F-24A529860742}" srcOrd="0" destOrd="0" presId="urn:microsoft.com/office/officeart/2008/layout/PictureStrips"/>
    <dgm:cxn modelId="{8F354DCB-B24B-42FF-865A-E8C6E15EB523}" type="presParOf" srcId="{0E002362-FEB0-40B2-A910-AD5127AF38F6}" destId="{C28628E0-2173-455B-B307-69F9F7DBDF47}" srcOrd="1" destOrd="0" presId="urn:microsoft.com/office/officeart/2008/layout/PictureStrips"/>
    <dgm:cxn modelId="{63AC9AB9-4E55-4F5E-8EC2-2B787FB288DE}" type="presParOf" srcId="{8543EC03-061F-49E0-9EAC-6F2A4B5F34AE}" destId="{6476FBB2-ED31-4573-895E-D5EFE1F9C1C0}" srcOrd="7" destOrd="0" presId="urn:microsoft.com/office/officeart/2008/layout/PictureStrips"/>
    <dgm:cxn modelId="{36F4D09F-A27F-4392-9F44-EAE4113813E3}" type="presParOf" srcId="{8543EC03-061F-49E0-9EAC-6F2A4B5F34AE}" destId="{443C52DC-02FF-4170-96F1-87342D346A3E}" srcOrd="8" destOrd="0" presId="urn:microsoft.com/office/officeart/2008/layout/PictureStrips"/>
    <dgm:cxn modelId="{2A31970F-7F14-4A1E-ABE4-5A0891610056}" type="presParOf" srcId="{443C52DC-02FF-4170-96F1-87342D346A3E}" destId="{A785A7CA-7268-4319-BC51-1BE8524BB7CE}" srcOrd="0" destOrd="0" presId="urn:microsoft.com/office/officeart/2008/layout/PictureStrips"/>
    <dgm:cxn modelId="{A32A780C-67A9-4800-87BE-BDE8AFBC9122}" type="presParOf" srcId="{443C52DC-02FF-4170-96F1-87342D346A3E}" destId="{61D87EB0-8AD8-4784-B4E6-F00620C1C1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949A670-E810-4827-820E-F331D727F27C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3A293C6-D7D8-4202-94BC-B3D8C3EFC27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/>
            <a:t>Характеристика качественного состава студенческой аудитории в настоящее время</a:t>
          </a:r>
          <a:endParaRPr lang="ru-RU" b="0" dirty="0"/>
        </a:p>
      </dgm:t>
    </dgm:pt>
    <dgm:pt modelId="{2BAA91A1-1267-4274-94BF-3957D538B44A}" type="parTrans" cxnId="{3A219C66-A55B-402D-A21E-B298B2B75DED}">
      <dgm:prSet/>
      <dgm:spPr/>
      <dgm:t>
        <a:bodyPr/>
        <a:lstStyle/>
        <a:p>
          <a:endParaRPr lang="ru-RU"/>
        </a:p>
      </dgm:t>
    </dgm:pt>
    <dgm:pt modelId="{F83C338F-7C93-4795-B31B-3B92B4D85C1A}" type="sibTrans" cxnId="{3A219C66-A55B-402D-A21E-B298B2B75DED}">
      <dgm:prSet/>
      <dgm:spPr/>
      <dgm:t>
        <a:bodyPr/>
        <a:lstStyle/>
        <a:p>
          <a:endParaRPr lang="ru-RU"/>
        </a:p>
      </dgm:t>
    </dgm:pt>
    <dgm:pt modelId="{53DE988E-3944-4B6B-A56F-2C44D6387EB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/>
            <a:t>А) Студенты очной формы обучения</a:t>
          </a:r>
          <a:endParaRPr lang="ru-RU" b="0" dirty="0"/>
        </a:p>
      </dgm:t>
    </dgm:pt>
    <dgm:pt modelId="{518F7978-C4C2-4448-85B5-96DCC86E7237}" type="parTrans" cxnId="{FFEC2726-616E-4D00-B0F5-976D84B779E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F7157E4-0C97-40E7-B2BC-D6CA8E5E1816}" type="sibTrans" cxnId="{FFEC2726-616E-4D00-B0F5-976D84B779EA}">
      <dgm:prSet/>
      <dgm:spPr/>
      <dgm:t>
        <a:bodyPr/>
        <a:lstStyle/>
        <a:p>
          <a:endParaRPr lang="ru-RU"/>
        </a:p>
      </dgm:t>
    </dgm:pt>
    <dgm:pt modelId="{3F9AC630-EF34-42A7-BC1A-FEE0AC31CC1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/>
            <a:t>Б) Студенты второго высшего образования</a:t>
          </a:r>
          <a:endParaRPr lang="ru-RU" b="0" dirty="0"/>
        </a:p>
      </dgm:t>
    </dgm:pt>
    <dgm:pt modelId="{8A75A2E5-C805-4E9D-AB76-85B22C5004C5}" type="parTrans" cxnId="{79A1CAB3-0988-42FE-B26D-5BBE747F756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6232954-4B62-42B4-8543-E9100F26AE62}" type="sibTrans" cxnId="{79A1CAB3-0988-42FE-B26D-5BBE747F756C}">
      <dgm:prSet/>
      <dgm:spPr/>
      <dgm:t>
        <a:bodyPr/>
        <a:lstStyle/>
        <a:p>
          <a:endParaRPr lang="ru-RU"/>
        </a:p>
      </dgm:t>
    </dgm:pt>
    <dgm:pt modelId="{3B35C16B-3359-468E-94EB-8DD480F3ABF6}" type="pres">
      <dgm:prSet presAssocID="{4949A670-E810-4827-820E-F331D727F2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40835-0DC6-4370-BF16-6438758A559F}" type="pres">
      <dgm:prSet presAssocID="{C3A293C6-D7D8-4202-94BC-B3D8C3EFC278}" presName="root1" presStyleCnt="0"/>
      <dgm:spPr/>
    </dgm:pt>
    <dgm:pt modelId="{4401E931-6A13-4C39-A2BB-68BA3A242972}" type="pres">
      <dgm:prSet presAssocID="{C3A293C6-D7D8-4202-94BC-B3D8C3EFC27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1114B3-C03F-494D-9365-EAEF6C38DB00}" type="pres">
      <dgm:prSet presAssocID="{C3A293C6-D7D8-4202-94BC-B3D8C3EFC278}" presName="level2hierChild" presStyleCnt="0"/>
      <dgm:spPr/>
    </dgm:pt>
    <dgm:pt modelId="{478456AD-034F-41A8-AC48-595365C53051}" type="pres">
      <dgm:prSet presAssocID="{518F7978-C4C2-4448-85B5-96DCC86E723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B9C5C1E-2BC8-430F-90A7-D6E46638268C}" type="pres">
      <dgm:prSet presAssocID="{518F7978-C4C2-4448-85B5-96DCC86E723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E52547E-A6FB-43BC-B74E-AB3FC86F2544}" type="pres">
      <dgm:prSet presAssocID="{53DE988E-3944-4B6B-A56F-2C44D6387EBE}" presName="root2" presStyleCnt="0"/>
      <dgm:spPr/>
    </dgm:pt>
    <dgm:pt modelId="{401471CE-94A1-4CAD-83C2-F1F508F1E973}" type="pres">
      <dgm:prSet presAssocID="{53DE988E-3944-4B6B-A56F-2C44D6387EB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6C0D1E-5852-4D77-B1B1-9842C2522DD3}" type="pres">
      <dgm:prSet presAssocID="{53DE988E-3944-4B6B-A56F-2C44D6387EBE}" presName="level3hierChild" presStyleCnt="0"/>
      <dgm:spPr/>
    </dgm:pt>
    <dgm:pt modelId="{83A98110-3476-4B98-92B3-88FC047F1953}" type="pres">
      <dgm:prSet presAssocID="{8A75A2E5-C805-4E9D-AB76-85B22C5004C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A913006-358D-40B1-963C-4FAB86F54389}" type="pres">
      <dgm:prSet presAssocID="{8A75A2E5-C805-4E9D-AB76-85B22C5004C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B850E93-6B07-4C33-B91C-371C896E56A5}" type="pres">
      <dgm:prSet presAssocID="{3F9AC630-EF34-42A7-BC1A-FEE0AC31CC1F}" presName="root2" presStyleCnt="0"/>
      <dgm:spPr/>
    </dgm:pt>
    <dgm:pt modelId="{0D3E788C-793B-4FF7-9E09-97C781396F2B}" type="pres">
      <dgm:prSet presAssocID="{3F9AC630-EF34-42A7-BC1A-FEE0AC31CC1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DCD701-FC32-4CAF-8628-669F9416A922}" type="pres">
      <dgm:prSet presAssocID="{3F9AC630-EF34-42A7-BC1A-FEE0AC31CC1F}" presName="level3hierChild" presStyleCnt="0"/>
      <dgm:spPr/>
    </dgm:pt>
  </dgm:ptLst>
  <dgm:cxnLst>
    <dgm:cxn modelId="{45F72426-CA50-42FC-A2DE-F48DB91CA917}" type="presOf" srcId="{8A75A2E5-C805-4E9D-AB76-85B22C5004C5}" destId="{FA913006-358D-40B1-963C-4FAB86F54389}" srcOrd="1" destOrd="0" presId="urn:microsoft.com/office/officeart/2005/8/layout/hierarchy2"/>
    <dgm:cxn modelId="{5CF93CE1-E189-4F92-AFF0-CF17B24F21F2}" type="presOf" srcId="{518F7978-C4C2-4448-85B5-96DCC86E7237}" destId="{FB9C5C1E-2BC8-430F-90A7-D6E46638268C}" srcOrd="1" destOrd="0" presId="urn:microsoft.com/office/officeart/2005/8/layout/hierarchy2"/>
    <dgm:cxn modelId="{79A1CAB3-0988-42FE-B26D-5BBE747F756C}" srcId="{C3A293C6-D7D8-4202-94BC-B3D8C3EFC278}" destId="{3F9AC630-EF34-42A7-BC1A-FEE0AC31CC1F}" srcOrd="1" destOrd="0" parTransId="{8A75A2E5-C805-4E9D-AB76-85B22C5004C5}" sibTransId="{D6232954-4B62-42B4-8543-E9100F26AE62}"/>
    <dgm:cxn modelId="{0185D86F-208C-4E19-B1B7-C026050C65A7}" type="presOf" srcId="{C3A293C6-D7D8-4202-94BC-B3D8C3EFC278}" destId="{4401E931-6A13-4C39-A2BB-68BA3A242972}" srcOrd="0" destOrd="0" presId="urn:microsoft.com/office/officeart/2005/8/layout/hierarchy2"/>
    <dgm:cxn modelId="{8EBBE88F-6EF5-4085-8FB6-ECEF918D874C}" type="presOf" srcId="{53DE988E-3944-4B6B-A56F-2C44D6387EBE}" destId="{401471CE-94A1-4CAD-83C2-F1F508F1E973}" srcOrd="0" destOrd="0" presId="urn:microsoft.com/office/officeart/2005/8/layout/hierarchy2"/>
    <dgm:cxn modelId="{FFEC2726-616E-4D00-B0F5-976D84B779EA}" srcId="{C3A293C6-D7D8-4202-94BC-B3D8C3EFC278}" destId="{53DE988E-3944-4B6B-A56F-2C44D6387EBE}" srcOrd="0" destOrd="0" parTransId="{518F7978-C4C2-4448-85B5-96DCC86E7237}" sibTransId="{5F7157E4-0C97-40E7-B2BC-D6CA8E5E1816}"/>
    <dgm:cxn modelId="{6A386DA2-D52B-43AD-BE1D-8C953E63C5B3}" type="presOf" srcId="{518F7978-C4C2-4448-85B5-96DCC86E7237}" destId="{478456AD-034F-41A8-AC48-595365C53051}" srcOrd="0" destOrd="0" presId="urn:microsoft.com/office/officeart/2005/8/layout/hierarchy2"/>
    <dgm:cxn modelId="{7834E569-E2B2-4823-B71D-E3D0D1CBEA3B}" type="presOf" srcId="{8A75A2E5-C805-4E9D-AB76-85B22C5004C5}" destId="{83A98110-3476-4B98-92B3-88FC047F1953}" srcOrd="0" destOrd="0" presId="urn:microsoft.com/office/officeart/2005/8/layout/hierarchy2"/>
    <dgm:cxn modelId="{3A219C66-A55B-402D-A21E-B298B2B75DED}" srcId="{4949A670-E810-4827-820E-F331D727F27C}" destId="{C3A293C6-D7D8-4202-94BC-B3D8C3EFC278}" srcOrd="0" destOrd="0" parTransId="{2BAA91A1-1267-4274-94BF-3957D538B44A}" sibTransId="{F83C338F-7C93-4795-B31B-3B92B4D85C1A}"/>
    <dgm:cxn modelId="{E04084DE-52E6-427E-BBB3-687BDC53B1CF}" type="presOf" srcId="{4949A670-E810-4827-820E-F331D727F27C}" destId="{3B35C16B-3359-468E-94EB-8DD480F3ABF6}" srcOrd="0" destOrd="0" presId="urn:microsoft.com/office/officeart/2005/8/layout/hierarchy2"/>
    <dgm:cxn modelId="{7AB2BB3C-AD3F-4268-A6B6-CF228179BAA2}" type="presOf" srcId="{3F9AC630-EF34-42A7-BC1A-FEE0AC31CC1F}" destId="{0D3E788C-793B-4FF7-9E09-97C781396F2B}" srcOrd="0" destOrd="0" presId="urn:microsoft.com/office/officeart/2005/8/layout/hierarchy2"/>
    <dgm:cxn modelId="{81DA4252-439A-40F2-9206-87369CF42FDD}" type="presParOf" srcId="{3B35C16B-3359-468E-94EB-8DD480F3ABF6}" destId="{ECF40835-0DC6-4370-BF16-6438758A559F}" srcOrd="0" destOrd="0" presId="urn:microsoft.com/office/officeart/2005/8/layout/hierarchy2"/>
    <dgm:cxn modelId="{9B8C3F40-78B2-40A7-AC1B-4670CFAD17FA}" type="presParOf" srcId="{ECF40835-0DC6-4370-BF16-6438758A559F}" destId="{4401E931-6A13-4C39-A2BB-68BA3A242972}" srcOrd="0" destOrd="0" presId="urn:microsoft.com/office/officeart/2005/8/layout/hierarchy2"/>
    <dgm:cxn modelId="{A149C0E8-44C3-4791-9BB4-39D87CC4E6A5}" type="presParOf" srcId="{ECF40835-0DC6-4370-BF16-6438758A559F}" destId="{011114B3-C03F-494D-9365-EAEF6C38DB00}" srcOrd="1" destOrd="0" presId="urn:microsoft.com/office/officeart/2005/8/layout/hierarchy2"/>
    <dgm:cxn modelId="{CAE3B6FC-D935-442E-AC10-FD5BCFC1E534}" type="presParOf" srcId="{011114B3-C03F-494D-9365-EAEF6C38DB00}" destId="{478456AD-034F-41A8-AC48-595365C53051}" srcOrd="0" destOrd="0" presId="urn:microsoft.com/office/officeart/2005/8/layout/hierarchy2"/>
    <dgm:cxn modelId="{FB21C332-8250-4FAC-89FE-5CAF023FF26E}" type="presParOf" srcId="{478456AD-034F-41A8-AC48-595365C53051}" destId="{FB9C5C1E-2BC8-430F-90A7-D6E46638268C}" srcOrd="0" destOrd="0" presId="urn:microsoft.com/office/officeart/2005/8/layout/hierarchy2"/>
    <dgm:cxn modelId="{B4E35F06-7A08-4478-8931-2C3032174A18}" type="presParOf" srcId="{011114B3-C03F-494D-9365-EAEF6C38DB00}" destId="{DE52547E-A6FB-43BC-B74E-AB3FC86F2544}" srcOrd="1" destOrd="0" presId="urn:microsoft.com/office/officeart/2005/8/layout/hierarchy2"/>
    <dgm:cxn modelId="{89D6D0F4-3FB4-497B-A05B-DFBF8EE13158}" type="presParOf" srcId="{DE52547E-A6FB-43BC-B74E-AB3FC86F2544}" destId="{401471CE-94A1-4CAD-83C2-F1F508F1E973}" srcOrd="0" destOrd="0" presId="urn:microsoft.com/office/officeart/2005/8/layout/hierarchy2"/>
    <dgm:cxn modelId="{CEBAE9DB-6E3D-4062-8FCF-E55BB9C7AE47}" type="presParOf" srcId="{DE52547E-A6FB-43BC-B74E-AB3FC86F2544}" destId="{8A6C0D1E-5852-4D77-B1B1-9842C2522DD3}" srcOrd="1" destOrd="0" presId="urn:microsoft.com/office/officeart/2005/8/layout/hierarchy2"/>
    <dgm:cxn modelId="{A1E1DA2D-E633-4484-A99A-4DAA13115212}" type="presParOf" srcId="{011114B3-C03F-494D-9365-EAEF6C38DB00}" destId="{83A98110-3476-4B98-92B3-88FC047F1953}" srcOrd="2" destOrd="0" presId="urn:microsoft.com/office/officeart/2005/8/layout/hierarchy2"/>
    <dgm:cxn modelId="{0AFA4352-7572-4F43-AC6E-68E84F1A66F3}" type="presParOf" srcId="{83A98110-3476-4B98-92B3-88FC047F1953}" destId="{FA913006-358D-40B1-963C-4FAB86F54389}" srcOrd="0" destOrd="0" presId="urn:microsoft.com/office/officeart/2005/8/layout/hierarchy2"/>
    <dgm:cxn modelId="{F8AB0F69-14E4-4126-8F26-7396F4A7E5ED}" type="presParOf" srcId="{011114B3-C03F-494D-9365-EAEF6C38DB00}" destId="{4B850E93-6B07-4C33-B91C-371C896E56A5}" srcOrd="3" destOrd="0" presId="urn:microsoft.com/office/officeart/2005/8/layout/hierarchy2"/>
    <dgm:cxn modelId="{E0C23EBA-670C-40B0-B483-B81BF82210B9}" type="presParOf" srcId="{4B850E93-6B07-4C33-B91C-371C896E56A5}" destId="{0D3E788C-793B-4FF7-9E09-97C781396F2B}" srcOrd="0" destOrd="0" presId="urn:microsoft.com/office/officeart/2005/8/layout/hierarchy2"/>
    <dgm:cxn modelId="{52D225CD-CABD-4751-9275-38B3E38EBBF0}" type="presParOf" srcId="{4B850E93-6B07-4C33-B91C-371C896E56A5}" destId="{90DCD701-FC32-4CAF-8628-669F9416A92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9B8284D-C04A-46DA-9552-16EFF5B136E7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C5A8C7-8682-450D-8051-81A982D08FA0}">
      <dgm:prSet custT="1"/>
      <dgm:spPr/>
      <dgm:t>
        <a:bodyPr/>
        <a:lstStyle/>
        <a:p>
          <a:pPr rtl="0"/>
          <a:r>
            <a:rPr lang="ru-RU" sz="2000" dirty="0" smtClean="0"/>
            <a:t>имеется  высокая мотивация к учебе, к познанию;</a:t>
          </a:r>
          <a:endParaRPr lang="ru-RU" sz="2000" dirty="0"/>
        </a:p>
      </dgm:t>
    </dgm:pt>
    <dgm:pt modelId="{6D4C0EDE-DC92-41FD-ACA0-C2D186D541B7}" type="parTrans" cxnId="{070200DC-7177-4445-AF92-930842CEF19A}">
      <dgm:prSet/>
      <dgm:spPr/>
      <dgm:t>
        <a:bodyPr/>
        <a:lstStyle/>
        <a:p>
          <a:endParaRPr lang="ru-RU"/>
        </a:p>
      </dgm:t>
    </dgm:pt>
    <dgm:pt modelId="{5C3589CF-58E0-4AC1-81B3-C492ACD83FA7}" type="sibTrans" cxnId="{070200DC-7177-4445-AF92-930842CEF19A}">
      <dgm:prSet/>
      <dgm:spPr/>
      <dgm:t>
        <a:bodyPr/>
        <a:lstStyle/>
        <a:p>
          <a:endParaRPr lang="ru-RU"/>
        </a:p>
      </dgm:t>
    </dgm:pt>
    <dgm:pt modelId="{FC78273C-1FB0-4087-B824-57B4973797EA}">
      <dgm:prSet custT="1"/>
      <dgm:spPr/>
      <dgm:t>
        <a:bodyPr/>
        <a:lstStyle/>
        <a:p>
          <a:pPr rtl="0"/>
          <a:r>
            <a:rPr lang="ru-RU" sz="2000" dirty="0" smtClean="0"/>
            <a:t>почти 100% посещаемость;</a:t>
          </a:r>
          <a:endParaRPr lang="ru-RU" sz="2000" dirty="0"/>
        </a:p>
      </dgm:t>
    </dgm:pt>
    <dgm:pt modelId="{8AD5E9C4-F5F8-426F-B044-553676EA4DEB}" type="parTrans" cxnId="{5DEDFC60-9F29-41CA-A927-CE7EEF057844}">
      <dgm:prSet/>
      <dgm:spPr/>
      <dgm:t>
        <a:bodyPr/>
        <a:lstStyle/>
        <a:p>
          <a:endParaRPr lang="ru-RU"/>
        </a:p>
      </dgm:t>
    </dgm:pt>
    <dgm:pt modelId="{4EF9FB8B-042A-4131-A18B-06EF6FCE8BD7}" type="sibTrans" cxnId="{5DEDFC60-9F29-41CA-A927-CE7EEF057844}">
      <dgm:prSet/>
      <dgm:spPr/>
      <dgm:t>
        <a:bodyPr/>
        <a:lstStyle/>
        <a:p>
          <a:endParaRPr lang="ru-RU"/>
        </a:p>
      </dgm:t>
    </dgm:pt>
    <dgm:pt modelId="{99BF04E5-812A-4C8C-9F59-17926BB0A522}">
      <dgm:prSet custT="1"/>
      <dgm:spPr/>
      <dgm:t>
        <a:bodyPr/>
        <a:lstStyle/>
        <a:p>
          <a:pPr rtl="0"/>
          <a:r>
            <a:rPr lang="ru-RU" sz="2000" dirty="0" smtClean="0"/>
            <a:t>хорошее качество написания курсовых работ;</a:t>
          </a:r>
          <a:endParaRPr lang="ru-RU" sz="2000" dirty="0"/>
        </a:p>
      </dgm:t>
    </dgm:pt>
    <dgm:pt modelId="{6C5CE8C6-9586-4D2B-94C6-29DC08F38DBF}" type="parTrans" cxnId="{E261FCE0-4221-4926-9A65-0144BC048C56}">
      <dgm:prSet/>
      <dgm:spPr/>
      <dgm:t>
        <a:bodyPr/>
        <a:lstStyle/>
        <a:p>
          <a:endParaRPr lang="ru-RU"/>
        </a:p>
      </dgm:t>
    </dgm:pt>
    <dgm:pt modelId="{A23F5898-9191-4225-9315-340C52CB1D89}" type="sibTrans" cxnId="{E261FCE0-4221-4926-9A65-0144BC048C56}">
      <dgm:prSet/>
      <dgm:spPr/>
      <dgm:t>
        <a:bodyPr/>
        <a:lstStyle/>
        <a:p>
          <a:endParaRPr lang="ru-RU"/>
        </a:p>
      </dgm:t>
    </dgm:pt>
    <dgm:pt modelId="{7E1F07E7-DD44-408A-B0F2-66B574D23D0F}">
      <dgm:prSet custT="1"/>
      <dgm:spPr/>
      <dgm:t>
        <a:bodyPr/>
        <a:lstStyle/>
        <a:p>
          <a:pPr rtl="0"/>
          <a:r>
            <a:rPr lang="ru-RU" sz="1800" dirty="0" smtClean="0"/>
            <a:t>использование современных аудиовизуальных средств (презентации, планшеты, Интернет и т.д.)</a:t>
          </a:r>
          <a:endParaRPr lang="ru-RU" sz="1800" dirty="0"/>
        </a:p>
      </dgm:t>
    </dgm:pt>
    <dgm:pt modelId="{4BA8F1B9-D630-4AFF-B0E3-E5EBC3D167DE}" type="parTrans" cxnId="{4187D3AB-7C66-4793-B8C4-5B27714769E1}">
      <dgm:prSet/>
      <dgm:spPr/>
      <dgm:t>
        <a:bodyPr/>
        <a:lstStyle/>
        <a:p>
          <a:endParaRPr lang="ru-RU"/>
        </a:p>
      </dgm:t>
    </dgm:pt>
    <dgm:pt modelId="{BED47964-4154-4B32-AD36-769E077D2EEA}" type="sibTrans" cxnId="{4187D3AB-7C66-4793-B8C4-5B27714769E1}">
      <dgm:prSet/>
      <dgm:spPr/>
      <dgm:t>
        <a:bodyPr/>
        <a:lstStyle/>
        <a:p>
          <a:endParaRPr lang="ru-RU"/>
        </a:p>
      </dgm:t>
    </dgm:pt>
    <dgm:pt modelId="{66233DD6-8681-45AA-8956-488BFDD82311}" type="pres">
      <dgm:prSet presAssocID="{E9B8284D-C04A-46DA-9552-16EFF5B136E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170D79-9711-4A2B-A1AB-1D39DCD32A80}" type="pres">
      <dgm:prSet presAssocID="{E9B8284D-C04A-46DA-9552-16EFF5B136E7}" presName="diamond" presStyleLbl="bgShp" presStyleIdx="0" presStyleCnt="1"/>
      <dgm:spPr/>
    </dgm:pt>
    <dgm:pt modelId="{ABCAA847-54E3-4A76-85B5-1F8F0D8D7C5C}" type="pres">
      <dgm:prSet presAssocID="{E9B8284D-C04A-46DA-9552-16EFF5B136E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4FDD7-8302-43A2-BBC8-A4474C03B4B9}" type="pres">
      <dgm:prSet presAssocID="{E9B8284D-C04A-46DA-9552-16EFF5B136E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872C4-F163-4001-AD24-E99F0D439C15}" type="pres">
      <dgm:prSet presAssocID="{E9B8284D-C04A-46DA-9552-16EFF5B136E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F85AE-DF57-4E10-AD95-86EE4F65609D}" type="pres">
      <dgm:prSet presAssocID="{E9B8284D-C04A-46DA-9552-16EFF5B136E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03705-3926-490A-9D70-0EAD4203FAEF}" type="presOf" srcId="{FC78273C-1FB0-4087-B824-57B4973797EA}" destId="{8284FDD7-8302-43A2-BBC8-A4474C03B4B9}" srcOrd="0" destOrd="0" presId="urn:microsoft.com/office/officeart/2005/8/layout/matrix3"/>
    <dgm:cxn modelId="{4187D3AB-7C66-4793-B8C4-5B27714769E1}" srcId="{E9B8284D-C04A-46DA-9552-16EFF5B136E7}" destId="{7E1F07E7-DD44-408A-B0F2-66B574D23D0F}" srcOrd="3" destOrd="0" parTransId="{4BA8F1B9-D630-4AFF-B0E3-E5EBC3D167DE}" sibTransId="{BED47964-4154-4B32-AD36-769E077D2EEA}"/>
    <dgm:cxn modelId="{D94311BD-2CE1-47F4-8788-0B0A2C1B9EA2}" type="presOf" srcId="{A9C5A8C7-8682-450D-8051-81A982D08FA0}" destId="{ABCAA847-54E3-4A76-85B5-1F8F0D8D7C5C}" srcOrd="0" destOrd="0" presId="urn:microsoft.com/office/officeart/2005/8/layout/matrix3"/>
    <dgm:cxn modelId="{82435ED7-E1B0-4D98-B975-DE72B6D9E6D1}" type="presOf" srcId="{E9B8284D-C04A-46DA-9552-16EFF5B136E7}" destId="{66233DD6-8681-45AA-8956-488BFDD82311}" srcOrd="0" destOrd="0" presId="urn:microsoft.com/office/officeart/2005/8/layout/matrix3"/>
    <dgm:cxn modelId="{F1F67294-E691-4992-88BC-122689B560A1}" type="presOf" srcId="{99BF04E5-812A-4C8C-9F59-17926BB0A522}" destId="{684872C4-F163-4001-AD24-E99F0D439C15}" srcOrd="0" destOrd="0" presId="urn:microsoft.com/office/officeart/2005/8/layout/matrix3"/>
    <dgm:cxn modelId="{070200DC-7177-4445-AF92-930842CEF19A}" srcId="{E9B8284D-C04A-46DA-9552-16EFF5B136E7}" destId="{A9C5A8C7-8682-450D-8051-81A982D08FA0}" srcOrd="0" destOrd="0" parTransId="{6D4C0EDE-DC92-41FD-ACA0-C2D186D541B7}" sibTransId="{5C3589CF-58E0-4AC1-81B3-C492ACD83FA7}"/>
    <dgm:cxn modelId="{E261FCE0-4221-4926-9A65-0144BC048C56}" srcId="{E9B8284D-C04A-46DA-9552-16EFF5B136E7}" destId="{99BF04E5-812A-4C8C-9F59-17926BB0A522}" srcOrd="2" destOrd="0" parTransId="{6C5CE8C6-9586-4D2B-94C6-29DC08F38DBF}" sibTransId="{A23F5898-9191-4225-9315-340C52CB1D89}"/>
    <dgm:cxn modelId="{9948E3F1-E788-4203-93A1-98D06AB873FB}" type="presOf" srcId="{7E1F07E7-DD44-408A-B0F2-66B574D23D0F}" destId="{B83F85AE-DF57-4E10-AD95-86EE4F65609D}" srcOrd="0" destOrd="0" presId="urn:microsoft.com/office/officeart/2005/8/layout/matrix3"/>
    <dgm:cxn modelId="{5DEDFC60-9F29-41CA-A927-CE7EEF057844}" srcId="{E9B8284D-C04A-46DA-9552-16EFF5B136E7}" destId="{FC78273C-1FB0-4087-B824-57B4973797EA}" srcOrd="1" destOrd="0" parTransId="{8AD5E9C4-F5F8-426F-B044-553676EA4DEB}" sibTransId="{4EF9FB8B-042A-4131-A18B-06EF6FCE8BD7}"/>
    <dgm:cxn modelId="{7DC993C3-7F37-417F-9DA4-66B4C54A266C}" type="presParOf" srcId="{66233DD6-8681-45AA-8956-488BFDD82311}" destId="{A9170D79-9711-4A2B-A1AB-1D39DCD32A80}" srcOrd="0" destOrd="0" presId="urn:microsoft.com/office/officeart/2005/8/layout/matrix3"/>
    <dgm:cxn modelId="{E01F6277-08E2-4C8A-901C-719738426BBC}" type="presParOf" srcId="{66233DD6-8681-45AA-8956-488BFDD82311}" destId="{ABCAA847-54E3-4A76-85B5-1F8F0D8D7C5C}" srcOrd="1" destOrd="0" presId="urn:microsoft.com/office/officeart/2005/8/layout/matrix3"/>
    <dgm:cxn modelId="{12A67C7B-0EC6-412C-B0CB-DC0846E84425}" type="presParOf" srcId="{66233DD6-8681-45AA-8956-488BFDD82311}" destId="{8284FDD7-8302-43A2-BBC8-A4474C03B4B9}" srcOrd="2" destOrd="0" presId="urn:microsoft.com/office/officeart/2005/8/layout/matrix3"/>
    <dgm:cxn modelId="{4ACC50D2-5986-4747-8B01-7CA50C5FB5A3}" type="presParOf" srcId="{66233DD6-8681-45AA-8956-488BFDD82311}" destId="{684872C4-F163-4001-AD24-E99F0D439C15}" srcOrd="3" destOrd="0" presId="urn:microsoft.com/office/officeart/2005/8/layout/matrix3"/>
    <dgm:cxn modelId="{14AA8F93-668D-4868-B580-C8F5047AF06B}" type="presParOf" srcId="{66233DD6-8681-45AA-8956-488BFDD82311}" destId="{B83F85AE-DF57-4E10-AD95-86EE4F65609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B8078F3-C058-4270-A8E3-23D00F0BD626}" type="doc">
      <dgm:prSet loTypeId="urn:microsoft.com/office/officeart/2005/8/layout/hProcess9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22C0E2A-6988-420F-8FA1-4679CB0EB435}">
      <dgm:prSet custT="1"/>
      <dgm:spPr/>
      <dgm:t>
        <a:bodyPr/>
        <a:lstStyle/>
        <a:p>
          <a:pPr rtl="0"/>
          <a:r>
            <a:rPr lang="ru-RU" sz="1200" dirty="0" smtClean="0"/>
            <a:t>Большой объем и рассматриваемый период преподаваемых дисциплин: История отечественного государства и права, История государства и права зарубежных стран, История политических и правовых учений; История, теория и защита прав человека.</a:t>
          </a:r>
          <a:endParaRPr lang="ru-RU" sz="1200" dirty="0"/>
        </a:p>
      </dgm:t>
    </dgm:pt>
    <dgm:pt modelId="{49BE0F75-A5AB-487E-A9A5-9B8CA5A7EE6F}" type="parTrans" cxnId="{8A5A3622-579F-46A0-A550-1D40C12F590B}">
      <dgm:prSet/>
      <dgm:spPr/>
      <dgm:t>
        <a:bodyPr/>
        <a:lstStyle/>
        <a:p>
          <a:endParaRPr lang="ru-RU"/>
        </a:p>
      </dgm:t>
    </dgm:pt>
    <dgm:pt modelId="{6101A13F-50CF-4775-957D-37A488283B31}" type="sibTrans" cxnId="{8A5A3622-579F-46A0-A550-1D40C12F590B}">
      <dgm:prSet/>
      <dgm:spPr/>
      <dgm:t>
        <a:bodyPr/>
        <a:lstStyle/>
        <a:p>
          <a:endParaRPr lang="ru-RU"/>
        </a:p>
      </dgm:t>
    </dgm:pt>
    <dgm:pt modelId="{E51C7632-95D3-4E98-8C73-67E7E8F757F7}">
      <dgm:prSet custT="1"/>
      <dgm:spPr/>
      <dgm:t>
        <a:bodyPr/>
        <a:lstStyle/>
        <a:p>
          <a:pPr rtl="0"/>
          <a:r>
            <a:rPr lang="ru-RU" sz="1200" dirty="0" smtClean="0"/>
            <a:t>Использование новых подходов, поиск истины при изучении той или иной проблемы исторического процесса </a:t>
          </a:r>
          <a:r>
            <a:rPr lang="ru-RU" sz="1200" b="1" u="sng" dirty="0" smtClean="0"/>
            <a:t>способствует развитию самостоятельности мышления</a:t>
          </a:r>
          <a:r>
            <a:rPr lang="ru-RU" sz="1200" u="sng" dirty="0" smtClean="0"/>
            <a:t> </a:t>
          </a:r>
          <a:r>
            <a:rPr lang="ru-RU" sz="1200" dirty="0" smtClean="0"/>
            <a:t>будущего специалиста, создает условия свободного самоопределения студента в мировоззрении</a:t>
          </a:r>
          <a:endParaRPr lang="ru-RU" sz="1200" dirty="0"/>
        </a:p>
      </dgm:t>
    </dgm:pt>
    <dgm:pt modelId="{E0D96ACA-A71F-4088-AF02-EE91908CBCB4}" type="parTrans" cxnId="{4D2E2EC1-38E2-4D3C-BD6F-F5294D2233D4}">
      <dgm:prSet/>
      <dgm:spPr/>
      <dgm:t>
        <a:bodyPr/>
        <a:lstStyle/>
        <a:p>
          <a:endParaRPr lang="ru-RU"/>
        </a:p>
      </dgm:t>
    </dgm:pt>
    <dgm:pt modelId="{695CA1C0-B121-4314-8D3C-70F16D7711DA}" type="sibTrans" cxnId="{4D2E2EC1-38E2-4D3C-BD6F-F5294D2233D4}">
      <dgm:prSet/>
      <dgm:spPr/>
      <dgm:t>
        <a:bodyPr/>
        <a:lstStyle/>
        <a:p>
          <a:endParaRPr lang="ru-RU"/>
        </a:p>
      </dgm:t>
    </dgm:pt>
    <dgm:pt modelId="{59A54FA1-EE1C-4965-83D8-6D76406186F0}">
      <dgm:prSet custT="1"/>
      <dgm:spPr/>
      <dgm:t>
        <a:bodyPr/>
        <a:lstStyle/>
        <a:p>
          <a:pPr rtl="0"/>
          <a:r>
            <a:rPr lang="ru-RU" sz="1400" dirty="0" smtClean="0"/>
            <a:t>Внедрение новых технологий в преподавании приводит к применению все более широкого круга активных форм обучения: лекции-презентации, дискуссии, круглые столы, «мозговой штурм» и т.д.;</a:t>
          </a:r>
          <a:endParaRPr lang="ru-RU" sz="1400" dirty="0"/>
        </a:p>
      </dgm:t>
    </dgm:pt>
    <dgm:pt modelId="{BC8EF2BD-62E8-487B-82F6-7D0D6641C9FC}" type="parTrans" cxnId="{CA90116A-E60C-40DF-A23F-9286F24F042C}">
      <dgm:prSet/>
      <dgm:spPr/>
      <dgm:t>
        <a:bodyPr/>
        <a:lstStyle/>
        <a:p>
          <a:endParaRPr lang="ru-RU"/>
        </a:p>
      </dgm:t>
    </dgm:pt>
    <dgm:pt modelId="{8D42AC0F-CBEA-441A-8947-7D886C9345CC}" type="sibTrans" cxnId="{CA90116A-E60C-40DF-A23F-9286F24F042C}">
      <dgm:prSet/>
      <dgm:spPr/>
      <dgm:t>
        <a:bodyPr/>
        <a:lstStyle/>
        <a:p>
          <a:endParaRPr lang="ru-RU"/>
        </a:p>
      </dgm:t>
    </dgm:pt>
    <dgm:pt modelId="{DFA687C0-B24D-4FA0-8EA7-5B148E5B8494}">
      <dgm:prSet custT="1"/>
      <dgm:spPr/>
      <dgm:t>
        <a:bodyPr/>
        <a:lstStyle/>
        <a:p>
          <a:pPr rtl="0"/>
          <a:r>
            <a:rPr lang="ru-RU" sz="1200" dirty="0" smtClean="0"/>
            <a:t>Появление взвешенных, не политизированных, объективных подходов оценке историко-правовых явлений (норманнская теория, </a:t>
          </a:r>
          <a:r>
            <a:rPr lang="ru-RU" sz="1200" dirty="0" err="1" smtClean="0"/>
            <a:t>М.М.Сперанский</a:t>
          </a:r>
          <a:r>
            <a:rPr lang="ru-RU" sz="1200" dirty="0" smtClean="0"/>
            <a:t> и его вклад, </a:t>
          </a:r>
          <a:r>
            <a:rPr lang="ru-RU" sz="1200" dirty="0" err="1" smtClean="0"/>
            <a:t>Г.Потемкин</a:t>
          </a:r>
          <a:r>
            <a:rPr lang="ru-RU" sz="1200" dirty="0" smtClean="0"/>
            <a:t> – выдающийся полководец и государственный деятель и т.д.). </a:t>
          </a:r>
          <a:endParaRPr lang="ru-RU" sz="1200" dirty="0"/>
        </a:p>
      </dgm:t>
    </dgm:pt>
    <dgm:pt modelId="{F9A34EF2-AFA5-4C90-91CD-8408E4982EB2}" type="parTrans" cxnId="{E92FB1C9-A248-49B0-84FC-D23EEC1FDFCD}">
      <dgm:prSet/>
      <dgm:spPr/>
      <dgm:t>
        <a:bodyPr/>
        <a:lstStyle/>
        <a:p>
          <a:endParaRPr lang="ru-RU"/>
        </a:p>
      </dgm:t>
    </dgm:pt>
    <dgm:pt modelId="{3FDBB1D5-313C-4F83-8420-DEB28A05EB48}" type="sibTrans" cxnId="{E92FB1C9-A248-49B0-84FC-D23EEC1FDFCD}">
      <dgm:prSet/>
      <dgm:spPr/>
      <dgm:t>
        <a:bodyPr/>
        <a:lstStyle/>
        <a:p>
          <a:endParaRPr lang="ru-RU"/>
        </a:p>
      </dgm:t>
    </dgm:pt>
    <dgm:pt modelId="{957A929C-ED2C-4809-9258-29E2F6F3BCB8}" type="pres">
      <dgm:prSet presAssocID="{DB8078F3-C058-4270-A8E3-23D00F0BD62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466E8C-618A-4D6D-A90C-A5F652D9714A}" type="pres">
      <dgm:prSet presAssocID="{DB8078F3-C058-4270-A8E3-23D00F0BD626}" presName="arrow" presStyleLbl="bgShp" presStyleIdx="0" presStyleCnt="1" custAng="0"/>
      <dgm:spPr/>
    </dgm:pt>
    <dgm:pt modelId="{0F7929F2-EC2C-4383-A3D1-D7E863BBB316}" type="pres">
      <dgm:prSet presAssocID="{DB8078F3-C058-4270-A8E3-23D00F0BD626}" presName="linearProcess" presStyleCnt="0"/>
      <dgm:spPr/>
    </dgm:pt>
    <dgm:pt modelId="{87C996E8-EA69-40DC-B42A-EEAFBBF64A66}" type="pres">
      <dgm:prSet presAssocID="{C22C0E2A-6988-420F-8FA1-4679CB0EB43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E88E9-611A-420D-8BA2-02F8E3AB7AC8}" type="pres">
      <dgm:prSet presAssocID="{6101A13F-50CF-4775-957D-37A488283B31}" presName="sibTrans" presStyleCnt="0"/>
      <dgm:spPr/>
    </dgm:pt>
    <dgm:pt modelId="{3CBAEA0A-4782-4C10-B20A-1BA4E2585157}" type="pres">
      <dgm:prSet presAssocID="{E51C7632-95D3-4E98-8C73-67E7E8F757F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71931-EF68-437C-8BC6-7E8B4B37B288}" type="pres">
      <dgm:prSet presAssocID="{695CA1C0-B121-4314-8D3C-70F16D7711DA}" presName="sibTrans" presStyleCnt="0"/>
      <dgm:spPr/>
    </dgm:pt>
    <dgm:pt modelId="{FE1BC0F5-EF25-4745-967D-432F8920AFB7}" type="pres">
      <dgm:prSet presAssocID="{59A54FA1-EE1C-4965-83D8-6D76406186F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797A-EB8C-4C79-990B-541C30A4FB53}" type="pres">
      <dgm:prSet presAssocID="{8D42AC0F-CBEA-441A-8947-7D886C9345CC}" presName="sibTrans" presStyleCnt="0"/>
      <dgm:spPr/>
    </dgm:pt>
    <dgm:pt modelId="{CA2B119C-BD37-4423-85DE-7A7FF74097FC}" type="pres">
      <dgm:prSet presAssocID="{DFA687C0-B24D-4FA0-8EA7-5B148E5B8494}" presName="textNode" presStyleLbl="node1" presStyleIdx="3" presStyleCnt="4" custLinFactNeighborX="31497" custLinFactNeighborY="-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37AD9-86C6-4CA3-BC02-0FED377F5C28}" type="presOf" srcId="{E51C7632-95D3-4E98-8C73-67E7E8F757F7}" destId="{3CBAEA0A-4782-4C10-B20A-1BA4E2585157}" srcOrd="0" destOrd="0" presId="urn:microsoft.com/office/officeart/2005/8/layout/hProcess9"/>
    <dgm:cxn modelId="{A58AC3B9-DA5E-4112-BA25-DD6CF70DE32B}" type="presOf" srcId="{59A54FA1-EE1C-4965-83D8-6D76406186F0}" destId="{FE1BC0F5-EF25-4745-967D-432F8920AFB7}" srcOrd="0" destOrd="0" presId="urn:microsoft.com/office/officeart/2005/8/layout/hProcess9"/>
    <dgm:cxn modelId="{CA90116A-E60C-40DF-A23F-9286F24F042C}" srcId="{DB8078F3-C058-4270-A8E3-23D00F0BD626}" destId="{59A54FA1-EE1C-4965-83D8-6D76406186F0}" srcOrd="2" destOrd="0" parTransId="{BC8EF2BD-62E8-487B-82F6-7D0D6641C9FC}" sibTransId="{8D42AC0F-CBEA-441A-8947-7D886C9345CC}"/>
    <dgm:cxn modelId="{7F70A743-ADFE-4D67-B371-84FC679C63E5}" type="presOf" srcId="{DB8078F3-C058-4270-A8E3-23D00F0BD626}" destId="{957A929C-ED2C-4809-9258-29E2F6F3BCB8}" srcOrd="0" destOrd="0" presId="urn:microsoft.com/office/officeart/2005/8/layout/hProcess9"/>
    <dgm:cxn modelId="{8A5A3622-579F-46A0-A550-1D40C12F590B}" srcId="{DB8078F3-C058-4270-A8E3-23D00F0BD626}" destId="{C22C0E2A-6988-420F-8FA1-4679CB0EB435}" srcOrd="0" destOrd="0" parTransId="{49BE0F75-A5AB-487E-A9A5-9B8CA5A7EE6F}" sibTransId="{6101A13F-50CF-4775-957D-37A488283B31}"/>
    <dgm:cxn modelId="{E92FB1C9-A248-49B0-84FC-D23EEC1FDFCD}" srcId="{DB8078F3-C058-4270-A8E3-23D00F0BD626}" destId="{DFA687C0-B24D-4FA0-8EA7-5B148E5B8494}" srcOrd="3" destOrd="0" parTransId="{F9A34EF2-AFA5-4C90-91CD-8408E4982EB2}" sibTransId="{3FDBB1D5-313C-4F83-8420-DEB28A05EB48}"/>
    <dgm:cxn modelId="{4D2E2EC1-38E2-4D3C-BD6F-F5294D2233D4}" srcId="{DB8078F3-C058-4270-A8E3-23D00F0BD626}" destId="{E51C7632-95D3-4E98-8C73-67E7E8F757F7}" srcOrd="1" destOrd="0" parTransId="{E0D96ACA-A71F-4088-AF02-EE91908CBCB4}" sibTransId="{695CA1C0-B121-4314-8D3C-70F16D7711DA}"/>
    <dgm:cxn modelId="{95C3F18D-13D2-4890-A8BF-CB7CD175222E}" type="presOf" srcId="{C22C0E2A-6988-420F-8FA1-4679CB0EB435}" destId="{87C996E8-EA69-40DC-B42A-EEAFBBF64A66}" srcOrd="0" destOrd="0" presId="urn:microsoft.com/office/officeart/2005/8/layout/hProcess9"/>
    <dgm:cxn modelId="{CF7DEEA0-D561-4A05-AF24-5E8896D9310A}" type="presOf" srcId="{DFA687C0-B24D-4FA0-8EA7-5B148E5B8494}" destId="{CA2B119C-BD37-4423-85DE-7A7FF74097FC}" srcOrd="0" destOrd="0" presId="urn:microsoft.com/office/officeart/2005/8/layout/hProcess9"/>
    <dgm:cxn modelId="{B637E5A6-DEB7-4C95-BE22-9A29B5CED194}" type="presParOf" srcId="{957A929C-ED2C-4809-9258-29E2F6F3BCB8}" destId="{21466E8C-618A-4D6D-A90C-A5F652D9714A}" srcOrd="0" destOrd="0" presId="urn:microsoft.com/office/officeart/2005/8/layout/hProcess9"/>
    <dgm:cxn modelId="{9DD38192-E0AB-40B2-BACB-9DCB75CC8F18}" type="presParOf" srcId="{957A929C-ED2C-4809-9258-29E2F6F3BCB8}" destId="{0F7929F2-EC2C-4383-A3D1-D7E863BBB316}" srcOrd="1" destOrd="0" presId="urn:microsoft.com/office/officeart/2005/8/layout/hProcess9"/>
    <dgm:cxn modelId="{D5A86CE9-B232-46D4-BB6A-B04BDB724601}" type="presParOf" srcId="{0F7929F2-EC2C-4383-A3D1-D7E863BBB316}" destId="{87C996E8-EA69-40DC-B42A-EEAFBBF64A66}" srcOrd="0" destOrd="0" presId="urn:microsoft.com/office/officeart/2005/8/layout/hProcess9"/>
    <dgm:cxn modelId="{F4527D37-3B39-42E9-96E7-7EC2F92297E2}" type="presParOf" srcId="{0F7929F2-EC2C-4383-A3D1-D7E863BBB316}" destId="{E4EE88E9-611A-420D-8BA2-02F8E3AB7AC8}" srcOrd="1" destOrd="0" presId="urn:microsoft.com/office/officeart/2005/8/layout/hProcess9"/>
    <dgm:cxn modelId="{D807358C-C841-4AB3-9666-02F58C187AD6}" type="presParOf" srcId="{0F7929F2-EC2C-4383-A3D1-D7E863BBB316}" destId="{3CBAEA0A-4782-4C10-B20A-1BA4E2585157}" srcOrd="2" destOrd="0" presId="urn:microsoft.com/office/officeart/2005/8/layout/hProcess9"/>
    <dgm:cxn modelId="{8B3CB9DD-DE91-427F-AA5F-3287A3DD430E}" type="presParOf" srcId="{0F7929F2-EC2C-4383-A3D1-D7E863BBB316}" destId="{15371931-EF68-437C-8BC6-7E8B4B37B288}" srcOrd="3" destOrd="0" presId="urn:microsoft.com/office/officeart/2005/8/layout/hProcess9"/>
    <dgm:cxn modelId="{35DBEEF2-E5F5-4EE4-86DA-65207FB13CBE}" type="presParOf" srcId="{0F7929F2-EC2C-4383-A3D1-D7E863BBB316}" destId="{FE1BC0F5-EF25-4745-967D-432F8920AFB7}" srcOrd="4" destOrd="0" presId="urn:microsoft.com/office/officeart/2005/8/layout/hProcess9"/>
    <dgm:cxn modelId="{8F3D030A-8339-4D50-ADCB-C3FB69A48AD0}" type="presParOf" srcId="{0F7929F2-EC2C-4383-A3D1-D7E863BBB316}" destId="{FC12797A-EB8C-4C79-990B-541C30A4FB53}" srcOrd="5" destOrd="0" presId="urn:microsoft.com/office/officeart/2005/8/layout/hProcess9"/>
    <dgm:cxn modelId="{E5B64557-314F-4DC5-8382-AD9E35B1581F}" type="presParOf" srcId="{0F7929F2-EC2C-4383-A3D1-D7E863BBB316}" destId="{CA2B119C-BD37-4423-85DE-7A7FF74097F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F6D5F59-C4AD-474F-8277-041C843EF02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8AF2F2-8BFF-4E86-9ACC-4CF931211690}">
      <dgm:prSet custT="1"/>
      <dgm:spPr/>
      <dgm:t>
        <a:bodyPr/>
        <a:lstStyle/>
        <a:p>
          <a:pPr algn="ctr" rtl="0"/>
          <a:r>
            <a:rPr lang="ru-RU" sz="2400" u="sng" dirty="0" smtClean="0"/>
            <a:t>метод историзма,</a:t>
          </a:r>
          <a:r>
            <a:rPr lang="ru-RU" sz="2400" dirty="0" smtClean="0"/>
            <a:t> </a:t>
          </a:r>
          <a:endParaRPr lang="ru-RU" sz="2400" dirty="0"/>
        </a:p>
      </dgm:t>
    </dgm:pt>
    <dgm:pt modelId="{26E3E44D-6066-4557-9353-6D0175BE60E1}" type="parTrans" cxnId="{A1079E72-C925-49A2-B474-A738026E20EF}">
      <dgm:prSet/>
      <dgm:spPr/>
      <dgm:t>
        <a:bodyPr/>
        <a:lstStyle/>
        <a:p>
          <a:endParaRPr lang="ru-RU"/>
        </a:p>
      </dgm:t>
    </dgm:pt>
    <dgm:pt modelId="{2D8778AF-FFF0-442B-89C5-ADEC6749A679}" type="sibTrans" cxnId="{A1079E72-C925-49A2-B474-A738026E20EF}">
      <dgm:prSet/>
      <dgm:spPr/>
      <dgm:t>
        <a:bodyPr/>
        <a:lstStyle/>
        <a:p>
          <a:endParaRPr lang="ru-RU"/>
        </a:p>
      </dgm:t>
    </dgm:pt>
    <dgm:pt modelId="{1397ABA8-377F-4460-AB89-0223DAF5B380}">
      <dgm:prSet custT="1"/>
      <dgm:spPr/>
      <dgm:t>
        <a:bodyPr/>
        <a:lstStyle/>
        <a:p>
          <a:pPr algn="ctr" rtl="0"/>
          <a:r>
            <a:rPr lang="ru-RU" sz="2400" u="sng" dirty="0" smtClean="0"/>
            <a:t>сравнительный метод,</a:t>
          </a:r>
          <a:r>
            <a:rPr lang="ru-RU" sz="2400" dirty="0" smtClean="0"/>
            <a:t> </a:t>
          </a:r>
          <a:endParaRPr lang="ru-RU" sz="2400" dirty="0"/>
        </a:p>
      </dgm:t>
    </dgm:pt>
    <dgm:pt modelId="{1CF61C9B-7FC0-4D9D-A494-34D635D34F21}" type="parTrans" cxnId="{8716E943-92AE-422B-8C7F-B9F99575C235}">
      <dgm:prSet/>
      <dgm:spPr/>
      <dgm:t>
        <a:bodyPr/>
        <a:lstStyle/>
        <a:p>
          <a:endParaRPr lang="ru-RU"/>
        </a:p>
      </dgm:t>
    </dgm:pt>
    <dgm:pt modelId="{B9573D4D-071B-487C-8BA6-470CC3539FCD}" type="sibTrans" cxnId="{8716E943-92AE-422B-8C7F-B9F99575C235}">
      <dgm:prSet/>
      <dgm:spPr/>
      <dgm:t>
        <a:bodyPr/>
        <a:lstStyle/>
        <a:p>
          <a:endParaRPr lang="ru-RU"/>
        </a:p>
      </dgm:t>
    </dgm:pt>
    <dgm:pt modelId="{0A6E87DD-8EC0-4F85-A94A-D6D1924D4A27}">
      <dgm:prSet custT="1"/>
      <dgm:spPr/>
      <dgm:t>
        <a:bodyPr/>
        <a:lstStyle/>
        <a:p>
          <a:pPr algn="ctr" rtl="0"/>
          <a:r>
            <a:rPr lang="ru-RU" sz="2400" u="sng" dirty="0" smtClean="0"/>
            <a:t>системно-структурный  метод</a:t>
          </a:r>
          <a:r>
            <a:rPr lang="ru-RU" sz="2400" i="1" dirty="0" smtClean="0"/>
            <a:t> </a:t>
          </a:r>
          <a:endParaRPr lang="ru-RU" sz="2400" dirty="0"/>
        </a:p>
      </dgm:t>
    </dgm:pt>
    <dgm:pt modelId="{FD113D4C-6C0E-476F-807D-9F5792D91571}" type="parTrans" cxnId="{813136D9-2955-43EA-9993-AEEF0BAAA401}">
      <dgm:prSet/>
      <dgm:spPr/>
      <dgm:t>
        <a:bodyPr/>
        <a:lstStyle/>
        <a:p>
          <a:endParaRPr lang="ru-RU"/>
        </a:p>
      </dgm:t>
    </dgm:pt>
    <dgm:pt modelId="{9D696E47-FF6B-4F52-BFDD-F695261441A2}" type="sibTrans" cxnId="{813136D9-2955-43EA-9993-AEEF0BAAA401}">
      <dgm:prSet/>
      <dgm:spPr/>
      <dgm:t>
        <a:bodyPr/>
        <a:lstStyle/>
        <a:p>
          <a:endParaRPr lang="ru-RU"/>
        </a:p>
      </dgm:t>
    </dgm:pt>
    <dgm:pt modelId="{B7D476DC-60BD-4CA9-9CD1-4E05F4DA0B75}">
      <dgm:prSet custT="1"/>
      <dgm:spPr/>
      <dgm:t>
        <a:bodyPr/>
        <a:lstStyle/>
        <a:p>
          <a:pPr algn="ctr" rtl="0"/>
          <a:r>
            <a:rPr lang="ru-RU" sz="2400" u="sng" dirty="0" smtClean="0"/>
            <a:t>статистический метод</a:t>
          </a:r>
          <a:endParaRPr lang="ru-RU" sz="2400" dirty="0"/>
        </a:p>
      </dgm:t>
    </dgm:pt>
    <dgm:pt modelId="{EEACE08C-F3F0-4ED6-AEA8-7F5559AE4414}" type="parTrans" cxnId="{26F85DA9-30D3-44C8-A7FC-748C5C713F35}">
      <dgm:prSet/>
      <dgm:spPr/>
      <dgm:t>
        <a:bodyPr/>
        <a:lstStyle/>
        <a:p>
          <a:endParaRPr lang="ru-RU"/>
        </a:p>
      </dgm:t>
    </dgm:pt>
    <dgm:pt modelId="{1B78DE50-08D1-4DBC-B4DF-94EDEA485C94}" type="sibTrans" cxnId="{26F85DA9-30D3-44C8-A7FC-748C5C713F35}">
      <dgm:prSet/>
      <dgm:spPr/>
      <dgm:t>
        <a:bodyPr/>
        <a:lstStyle/>
        <a:p>
          <a:endParaRPr lang="ru-RU"/>
        </a:p>
      </dgm:t>
    </dgm:pt>
    <dgm:pt modelId="{EAF997D7-8119-4758-AB58-CF7AA88FDDB9}">
      <dgm:prSet custT="1"/>
      <dgm:spPr/>
      <dgm:t>
        <a:bodyPr/>
        <a:lstStyle/>
        <a:p>
          <a:pPr algn="ctr" rtl="0"/>
          <a:r>
            <a:rPr lang="ru-RU" sz="2400" u="sng" dirty="0" smtClean="0"/>
            <a:t>умозаключение по аналогии</a:t>
          </a:r>
          <a:r>
            <a:rPr lang="ru-RU" sz="2400" i="1" dirty="0" smtClean="0"/>
            <a:t> </a:t>
          </a:r>
          <a:endParaRPr lang="ru-RU" sz="2400" dirty="0"/>
        </a:p>
      </dgm:t>
    </dgm:pt>
    <dgm:pt modelId="{DE0FB6C1-483D-4F08-B71D-DF3F1493C388}" type="parTrans" cxnId="{DFA74AD2-9F47-41E5-9AE5-00D18958D28C}">
      <dgm:prSet/>
      <dgm:spPr/>
      <dgm:t>
        <a:bodyPr/>
        <a:lstStyle/>
        <a:p>
          <a:endParaRPr lang="ru-RU"/>
        </a:p>
      </dgm:t>
    </dgm:pt>
    <dgm:pt modelId="{27109BB4-5497-4FFA-85FE-18F14AB4791E}" type="sibTrans" cxnId="{DFA74AD2-9F47-41E5-9AE5-00D18958D28C}">
      <dgm:prSet/>
      <dgm:spPr/>
      <dgm:t>
        <a:bodyPr/>
        <a:lstStyle/>
        <a:p>
          <a:endParaRPr lang="ru-RU"/>
        </a:p>
      </dgm:t>
    </dgm:pt>
    <dgm:pt modelId="{AE31A7AC-4DDF-44FF-9340-207AAD1FC128}">
      <dgm:prSet custT="1"/>
      <dgm:spPr/>
      <dgm:t>
        <a:bodyPr/>
        <a:lstStyle/>
        <a:p>
          <a:pPr algn="ctr" rtl="0"/>
          <a:r>
            <a:rPr lang="ru-RU" sz="2400" b="0" i="0" u="sng" dirty="0" smtClean="0"/>
            <a:t>экстраполяция </a:t>
          </a:r>
          <a:endParaRPr lang="ru-RU" sz="2400" b="0" i="0" u="sng" dirty="0"/>
        </a:p>
      </dgm:t>
    </dgm:pt>
    <dgm:pt modelId="{30ED284C-C16D-4D7F-8AA0-23455769DA1F}" type="parTrans" cxnId="{D4BDCA50-88CD-48BF-8829-455B0E958C8F}">
      <dgm:prSet/>
      <dgm:spPr/>
      <dgm:t>
        <a:bodyPr/>
        <a:lstStyle/>
        <a:p>
          <a:endParaRPr lang="ru-RU"/>
        </a:p>
      </dgm:t>
    </dgm:pt>
    <dgm:pt modelId="{2BAD9033-4881-4B11-963C-35F13C0D0958}" type="sibTrans" cxnId="{D4BDCA50-88CD-48BF-8829-455B0E958C8F}">
      <dgm:prSet/>
      <dgm:spPr/>
      <dgm:t>
        <a:bodyPr/>
        <a:lstStyle/>
        <a:p>
          <a:endParaRPr lang="ru-RU"/>
        </a:p>
      </dgm:t>
    </dgm:pt>
    <dgm:pt modelId="{FF70CA34-4C5A-4734-84F1-D46932FA8E2A}">
      <dgm:prSet custT="1"/>
      <dgm:spPr/>
      <dgm:t>
        <a:bodyPr/>
        <a:lstStyle/>
        <a:p>
          <a:pPr algn="ctr" rtl="0"/>
          <a:r>
            <a:rPr lang="ru-RU" sz="2000" u="sng" dirty="0" smtClean="0"/>
            <a:t>правовой анализ в истории отечественного государства и права</a:t>
          </a:r>
          <a:endParaRPr lang="ru-RU" sz="2000" dirty="0"/>
        </a:p>
      </dgm:t>
    </dgm:pt>
    <dgm:pt modelId="{AFA25B9E-067A-4C05-891E-17D2C624505B}" type="parTrans" cxnId="{0030758A-320A-4539-8B02-EFAEEBA018EE}">
      <dgm:prSet/>
      <dgm:spPr/>
      <dgm:t>
        <a:bodyPr/>
        <a:lstStyle/>
        <a:p>
          <a:endParaRPr lang="ru-RU"/>
        </a:p>
      </dgm:t>
    </dgm:pt>
    <dgm:pt modelId="{B428FC21-F7B0-412B-ADC8-828F90371820}" type="sibTrans" cxnId="{0030758A-320A-4539-8B02-EFAEEBA018EE}">
      <dgm:prSet/>
      <dgm:spPr/>
      <dgm:t>
        <a:bodyPr/>
        <a:lstStyle/>
        <a:p>
          <a:endParaRPr lang="ru-RU"/>
        </a:p>
      </dgm:t>
    </dgm:pt>
    <dgm:pt modelId="{9467729D-47B1-4112-B1CB-7B5C05ADAAA2}" type="pres">
      <dgm:prSet presAssocID="{EF6D5F59-C4AD-474F-8277-041C843EF0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7E004E6-B6B8-4A71-BE5D-25775D0E5554}" type="pres">
      <dgm:prSet presAssocID="{EF6D5F59-C4AD-474F-8277-041C843EF02B}" presName="Name1" presStyleCnt="0"/>
      <dgm:spPr/>
    </dgm:pt>
    <dgm:pt modelId="{BF057E6B-3593-455C-A262-13F8721CB9E8}" type="pres">
      <dgm:prSet presAssocID="{EF6D5F59-C4AD-474F-8277-041C843EF02B}" presName="cycle" presStyleCnt="0"/>
      <dgm:spPr/>
    </dgm:pt>
    <dgm:pt modelId="{9D086853-9140-4377-AF47-AEBC3D86AA97}" type="pres">
      <dgm:prSet presAssocID="{EF6D5F59-C4AD-474F-8277-041C843EF02B}" presName="srcNode" presStyleLbl="node1" presStyleIdx="0" presStyleCnt="7"/>
      <dgm:spPr/>
    </dgm:pt>
    <dgm:pt modelId="{17823B3F-A0A1-4690-AA01-AE6A28BCF368}" type="pres">
      <dgm:prSet presAssocID="{EF6D5F59-C4AD-474F-8277-041C843EF02B}" presName="conn" presStyleLbl="parChTrans1D2" presStyleIdx="0" presStyleCnt="1"/>
      <dgm:spPr/>
      <dgm:t>
        <a:bodyPr/>
        <a:lstStyle/>
        <a:p>
          <a:endParaRPr lang="ru-RU"/>
        </a:p>
      </dgm:t>
    </dgm:pt>
    <dgm:pt modelId="{C97BC669-F8CF-43F3-BBBA-41E28C93E405}" type="pres">
      <dgm:prSet presAssocID="{EF6D5F59-C4AD-474F-8277-041C843EF02B}" presName="extraNode" presStyleLbl="node1" presStyleIdx="0" presStyleCnt="7"/>
      <dgm:spPr/>
    </dgm:pt>
    <dgm:pt modelId="{CFDFC612-3554-438D-9E34-0A32A42150CF}" type="pres">
      <dgm:prSet presAssocID="{EF6D5F59-C4AD-474F-8277-041C843EF02B}" presName="dstNode" presStyleLbl="node1" presStyleIdx="0" presStyleCnt="7"/>
      <dgm:spPr/>
    </dgm:pt>
    <dgm:pt modelId="{4B090143-8B11-468A-A2DD-759049EC5D23}" type="pres">
      <dgm:prSet presAssocID="{358AF2F2-8BFF-4E86-9ACC-4CF93121169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E0611-8444-43E6-8F64-BA8E68BFAC80}" type="pres">
      <dgm:prSet presAssocID="{358AF2F2-8BFF-4E86-9ACC-4CF931211690}" presName="accent_1" presStyleCnt="0"/>
      <dgm:spPr/>
    </dgm:pt>
    <dgm:pt modelId="{F776A7C9-22C1-4289-B01E-CE80FDCF47AE}" type="pres">
      <dgm:prSet presAssocID="{358AF2F2-8BFF-4E86-9ACC-4CF931211690}" presName="accentRepeatNode" presStyleLbl="solidFgAcc1" presStyleIdx="0" presStyleCnt="7"/>
      <dgm:spPr/>
    </dgm:pt>
    <dgm:pt modelId="{B1BE1300-BA2C-43CD-841A-A5D38F113AA3}" type="pres">
      <dgm:prSet presAssocID="{1397ABA8-377F-4460-AB89-0223DAF5B38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8D2C1-4205-410E-B4CE-F2E814FC9CDC}" type="pres">
      <dgm:prSet presAssocID="{1397ABA8-377F-4460-AB89-0223DAF5B380}" presName="accent_2" presStyleCnt="0"/>
      <dgm:spPr/>
    </dgm:pt>
    <dgm:pt modelId="{F9D7D382-9008-4189-A466-C9D470311A25}" type="pres">
      <dgm:prSet presAssocID="{1397ABA8-377F-4460-AB89-0223DAF5B380}" presName="accentRepeatNode" presStyleLbl="solidFgAcc1" presStyleIdx="1" presStyleCnt="7"/>
      <dgm:spPr/>
    </dgm:pt>
    <dgm:pt modelId="{7666BC27-C922-4911-BD28-E0099145F7C7}" type="pres">
      <dgm:prSet presAssocID="{0A6E87DD-8EC0-4F85-A94A-D6D1924D4A2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6E8C8-0796-400F-95DA-52C3BE0A12AD}" type="pres">
      <dgm:prSet presAssocID="{0A6E87DD-8EC0-4F85-A94A-D6D1924D4A27}" presName="accent_3" presStyleCnt="0"/>
      <dgm:spPr/>
    </dgm:pt>
    <dgm:pt modelId="{C3B7E09C-399C-4C27-8594-D2BC0C55F978}" type="pres">
      <dgm:prSet presAssocID="{0A6E87DD-8EC0-4F85-A94A-D6D1924D4A27}" presName="accentRepeatNode" presStyleLbl="solidFgAcc1" presStyleIdx="2" presStyleCnt="7"/>
      <dgm:spPr/>
    </dgm:pt>
    <dgm:pt modelId="{35D28AFB-25FB-4717-AD11-03E79D949497}" type="pres">
      <dgm:prSet presAssocID="{B7D476DC-60BD-4CA9-9CD1-4E05F4DA0B7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5B4DE-DF52-4FCA-8370-E2AE2F330E4E}" type="pres">
      <dgm:prSet presAssocID="{B7D476DC-60BD-4CA9-9CD1-4E05F4DA0B75}" presName="accent_4" presStyleCnt="0"/>
      <dgm:spPr/>
    </dgm:pt>
    <dgm:pt modelId="{A42EEA6A-52AA-4F7A-8411-C95F9DB629CC}" type="pres">
      <dgm:prSet presAssocID="{B7D476DC-60BD-4CA9-9CD1-4E05F4DA0B75}" presName="accentRepeatNode" presStyleLbl="solidFgAcc1" presStyleIdx="3" presStyleCnt="7"/>
      <dgm:spPr/>
    </dgm:pt>
    <dgm:pt modelId="{F51DF240-71E8-4196-92E9-4E1FE20A4EDF}" type="pres">
      <dgm:prSet presAssocID="{EAF997D7-8119-4758-AB58-CF7AA88FDDB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AF072-BD08-449A-A1FF-A75F3D747638}" type="pres">
      <dgm:prSet presAssocID="{EAF997D7-8119-4758-AB58-CF7AA88FDDB9}" presName="accent_5" presStyleCnt="0"/>
      <dgm:spPr/>
    </dgm:pt>
    <dgm:pt modelId="{270B7377-A261-4289-9551-674A15A60878}" type="pres">
      <dgm:prSet presAssocID="{EAF997D7-8119-4758-AB58-CF7AA88FDDB9}" presName="accentRepeatNode" presStyleLbl="solidFgAcc1" presStyleIdx="4" presStyleCnt="7"/>
      <dgm:spPr/>
    </dgm:pt>
    <dgm:pt modelId="{86DE97F9-2FF8-470F-8054-A4745B85C8C4}" type="pres">
      <dgm:prSet presAssocID="{AE31A7AC-4DDF-44FF-9340-207AAD1FC12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7EA1E-9946-4256-82CD-315AA498364A}" type="pres">
      <dgm:prSet presAssocID="{AE31A7AC-4DDF-44FF-9340-207AAD1FC128}" presName="accent_6" presStyleCnt="0"/>
      <dgm:spPr/>
    </dgm:pt>
    <dgm:pt modelId="{1E774F07-1640-4F56-AADE-193EE566C8C3}" type="pres">
      <dgm:prSet presAssocID="{AE31A7AC-4DDF-44FF-9340-207AAD1FC128}" presName="accentRepeatNode" presStyleLbl="solidFgAcc1" presStyleIdx="5" presStyleCnt="7"/>
      <dgm:spPr/>
    </dgm:pt>
    <dgm:pt modelId="{78333B47-0EF1-449C-A3E9-B59F54A9BFF5}" type="pres">
      <dgm:prSet presAssocID="{FF70CA34-4C5A-4734-84F1-D46932FA8E2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B8C01-682C-40F6-B599-4A47BCBD6F59}" type="pres">
      <dgm:prSet presAssocID="{FF70CA34-4C5A-4734-84F1-D46932FA8E2A}" presName="accent_7" presStyleCnt="0"/>
      <dgm:spPr/>
    </dgm:pt>
    <dgm:pt modelId="{A7CBFD37-0F25-4A25-8CC5-A475CA0A83D7}" type="pres">
      <dgm:prSet presAssocID="{FF70CA34-4C5A-4734-84F1-D46932FA8E2A}" presName="accentRepeatNode" presStyleLbl="solidFgAcc1" presStyleIdx="6" presStyleCnt="7"/>
      <dgm:spPr/>
    </dgm:pt>
  </dgm:ptLst>
  <dgm:cxnLst>
    <dgm:cxn modelId="{4855D28A-7588-4112-81EE-E97288EC99DF}" type="presOf" srcId="{EAF997D7-8119-4758-AB58-CF7AA88FDDB9}" destId="{F51DF240-71E8-4196-92E9-4E1FE20A4EDF}" srcOrd="0" destOrd="0" presId="urn:microsoft.com/office/officeart/2008/layout/VerticalCurvedList"/>
    <dgm:cxn modelId="{A1079E72-C925-49A2-B474-A738026E20EF}" srcId="{EF6D5F59-C4AD-474F-8277-041C843EF02B}" destId="{358AF2F2-8BFF-4E86-9ACC-4CF931211690}" srcOrd="0" destOrd="0" parTransId="{26E3E44D-6066-4557-9353-6D0175BE60E1}" sibTransId="{2D8778AF-FFF0-442B-89C5-ADEC6749A679}"/>
    <dgm:cxn modelId="{813136D9-2955-43EA-9993-AEEF0BAAA401}" srcId="{EF6D5F59-C4AD-474F-8277-041C843EF02B}" destId="{0A6E87DD-8EC0-4F85-A94A-D6D1924D4A27}" srcOrd="2" destOrd="0" parTransId="{FD113D4C-6C0E-476F-807D-9F5792D91571}" sibTransId="{9D696E47-FF6B-4F52-BFDD-F695261441A2}"/>
    <dgm:cxn modelId="{5FA8C65E-2D98-4BFD-9135-C5D5B857D3B0}" type="presOf" srcId="{FF70CA34-4C5A-4734-84F1-D46932FA8E2A}" destId="{78333B47-0EF1-449C-A3E9-B59F54A9BFF5}" srcOrd="0" destOrd="0" presId="urn:microsoft.com/office/officeart/2008/layout/VerticalCurvedList"/>
    <dgm:cxn modelId="{C9DA41B6-7646-41B7-9893-3A111AD19383}" type="presOf" srcId="{B7D476DC-60BD-4CA9-9CD1-4E05F4DA0B75}" destId="{35D28AFB-25FB-4717-AD11-03E79D949497}" srcOrd="0" destOrd="0" presId="urn:microsoft.com/office/officeart/2008/layout/VerticalCurvedList"/>
    <dgm:cxn modelId="{26F85DA9-30D3-44C8-A7FC-748C5C713F35}" srcId="{EF6D5F59-C4AD-474F-8277-041C843EF02B}" destId="{B7D476DC-60BD-4CA9-9CD1-4E05F4DA0B75}" srcOrd="3" destOrd="0" parTransId="{EEACE08C-F3F0-4ED6-AEA8-7F5559AE4414}" sibTransId="{1B78DE50-08D1-4DBC-B4DF-94EDEA485C94}"/>
    <dgm:cxn modelId="{DFA74AD2-9F47-41E5-9AE5-00D18958D28C}" srcId="{EF6D5F59-C4AD-474F-8277-041C843EF02B}" destId="{EAF997D7-8119-4758-AB58-CF7AA88FDDB9}" srcOrd="4" destOrd="0" parTransId="{DE0FB6C1-483D-4F08-B71D-DF3F1493C388}" sibTransId="{27109BB4-5497-4FFA-85FE-18F14AB4791E}"/>
    <dgm:cxn modelId="{E5400696-7AD3-4741-8BD8-F8049DF31E5A}" type="presOf" srcId="{358AF2F2-8BFF-4E86-9ACC-4CF931211690}" destId="{4B090143-8B11-468A-A2DD-759049EC5D23}" srcOrd="0" destOrd="0" presId="urn:microsoft.com/office/officeart/2008/layout/VerticalCurvedList"/>
    <dgm:cxn modelId="{4E72BB68-B0D2-4015-9F95-3CF61642DACE}" type="presOf" srcId="{2D8778AF-FFF0-442B-89C5-ADEC6749A679}" destId="{17823B3F-A0A1-4690-AA01-AE6A28BCF368}" srcOrd="0" destOrd="0" presId="urn:microsoft.com/office/officeart/2008/layout/VerticalCurvedList"/>
    <dgm:cxn modelId="{1D20DE34-E11E-49C0-8BE2-3ECB435F8802}" type="presOf" srcId="{AE31A7AC-4DDF-44FF-9340-207AAD1FC128}" destId="{86DE97F9-2FF8-470F-8054-A4745B85C8C4}" srcOrd="0" destOrd="0" presId="urn:microsoft.com/office/officeart/2008/layout/VerticalCurvedList"/>
    <dgm:cxn modelId="{880D4225-AC54-421E-A62D-70DD8BA7A823}" type="presOf" srcId="{EF6D5F59-C4AD-474F-8277-041C843EF02B}" destId="{9467729D-47B1-4112-B1CB-7B5C05ADAAA2}" srcOrd="0" destOrd="0" presId="urn:microsoft.com/office/officeart/2008/layout/VerticalCurvedList"/>
    <dgm:cxn modelId="{8716E943-92AE-422B-8C7F-B9F99575C235}" srcId="{EF6D5F59-C4AD-474F-8277-041C843EF02B}" destId="{1397ABA8-377F-4460-AB89-0223DAF5B380}" srcOrd="1" destOrd="0" parTransId="{1CF61C9B-7FC0-4D9D-A494-34D635D34F21}" sibTransId="{B9573D4D-071B-487C-8BA6-470CC3539FCD}"/>
    <dgm:cxn modelId="{7FD5552A-43F5-449D-B90D-CF92A5E51DAD}" type="presOf" srcId="{1397ABA8-377F-4460-AB89-0223DAF5B380}" destId="{B1BE1300-BA2C-43CD-841A-A5D38F113AA3}" srcOrd="0" destOrd="0" presId="urn:microsoft.com/office/officeart/2008/layout/VerticalCurvedList"/>
    <dgm:cxn modelId="{D4BDCA50-88CD-48BF-8829-455B0E958C8F}" srcId="{EF6D5F59-C4AD-474F-8277-041C843EF02B}" destId="{AE31A7AC-4DDF-44FF-9340-207AAD1FC128}" srcOrd="5" destOrd="0" parTransId="{30ED284C-C16D-4D7F-8AA0-23455769DA1F}" sibTransId="{2BAD9033-4881-4B11-963C-35F13C0D0958}"/>
    <dgm:cxn modelId="{0030758A-320A-4539-8B02-EFAEEBA018EE}" srcId="{EF6D5F59-C4AD-474F-8277-041C843EF02B}" destId="{FF70CA34-4C5A-4734-84F1-D46932FA8E2A}" srcOrd="6" destOrd="0" parTransId="{AFA25B9E-067A-4C05-891E-17D2C624505B}" sibTransId="{B428FC21-F7B0-412B-ADC8-828F90371820}"/>
    <dgm:cxn modelId="{3A7EF014-C9F4-4382-9CAA-B68F076C368F}" type="presOf" srcId="{0A6E87DD-8EC0-4F85-A94A-D6D1924D4A27}" destId="{7666BC27-C922-4911-BD28-E0099145F7C7}" srcOrd="0" destOrd="0" presId="urn:microsoft.com/office/officeart/2008/layout/VerticalCurvedList"/>
    <dgm:cxn modelId="{9A58E004-3324-4830-AF62-F748656AAAFC}" type="presParOf" srcId="{9467729D-47B1-4112-B1CB-7B5C05ADAAA2}" destId="{37E004E6-B6B8-4A71-BE5D-25775D0E5554}" srcOrd="0" destOrd="0" presId="urn:microsoft.com/office/officeart/2008/layout/VerticalCurvedList"/>
    <dgm:cxn modelId="{6432D4F9-7CD2-48FA-A6DA-FCF1494561FB}" type="presParOf" srcId="{37E004E6-B6B8-4A71-BE5D-25775D0E5554}" destId="{BF057E6B-3593-455C-A262-13F8721CB9E8}" srcOrd="0" destOrd="0" presId="urn:microsoft.com/office/officeart/2008/layout/VerticalCurvedList"/>
    <dgm:cxn modelId="{56F05618-C85D-4685-8F33-199FD773EB25}" type="presParOf" srcId="{BF057E6B-3593-455C-A262-13F8721CB9E8}" destId="{9D086853-9140-4377-AF47-AEBC3D86AA97}" srcOrd="0" destOrd="0" presId="urn:microsoft.com/office/officeart/2008/layout/VerticalCurvedList"/>
    <dgm:cxn modelId="{287FDD55-7110-40CC-A368-E9C9B05CB9C9}" type="presParOf" srcId="{BF057E6B-3593-455C-A262-13F8721CB9E8}" destId="{17823B3F-A0A1-4690-AA01-AE6A28BCF368}" srcOrd="1" destOrd="0" presId="urn:microsoft.com/office/officeart/2008/layout/VerticalCurvedList"/>
    <dgm:cxn modelId="{211503EF-8A9C-468A-9F9A-9D29D07E5C67}" type="presParOf" srcId="{BF057E6B-3593-455C-A262-13F8721CB9E8}" destId="{C97BC669-F8CF-43F3-BBBA-41E28C93E405}" srcOrd="2" destOrd="0" presId="urn:microsoft.com/office/officeart/2008/layout/VerticalCurvedList"/>
    <dgm:cxn modelId="{F70526A2-FA49-4ACC-8B70-1DFF484F6771}" type="presParOf" srcId="{BF057E6B-3593-455C-A262-13F8721CB9E8}" destId="{CFDFC612-3554-438D-9E34-0A32A42150CF}" srcOrd="3" destOrd="0" presId="urn:microsoft.com/office/officeart/2008/layout/VerticalCurvedList"/>
    <dgm:cxn modelId="{C72B7A52-E7B0-46D4-834E-A986AFF4F6CB}" type="presParOf" srcId="{37E004E6-B6B8-4A71-BE5D-25775D0E5554}" destId="{4B090143-8B11-468A-A2DD-759049EC5D23}" srcOrd="1" destOrd="0" presId="urn:microsoft.com/office/officeart/2008/layout/VerticalCurvedList"/>
    <dgm:cxn modelId="{15D911B1-3347-4649-AF55-451377B94B9A}" type="presParOf" srcId="{37E004E6-B6B8-4A71-BE5D-25775D0E5554}" destId="{750E0611-8444-43E6-8F64-BA8E68BFAC80}" srcOrd="2" destOrd="0" presId="urn:microsoft.com/office/officeart/2008/layout/VerticalCurvedList"/>
    <dgm:cxn modelId="{BB0E77F7-03D2-4549-BABB-40C72D62C199}" type="presParOf" srcId="{750E0611-8444-43E6-8F64-BA8E68BFAC80}" destId="{F776A7C9-22C1-4289-B01E-CE80FDCF47AE}" srcOrd="0" destOrd="0" presId="urn:microsoft.com/office/officeart/2008/layout/VerticalCurvedList"/>
    <dgm:cxn modelId="{00F72DB6-E7FF-45D2-8FE8-5D6D4D1DE3A9}" type="presParOf" srcId="{37E004E6-B6B8-4A71-BE5D-25775D0E5554}" destId="{B1BE1300-BA2C-43CD-841A-A5D38F113AA3}" srcOrd="3" destOrd="0" presId="urn:microsoft.com/office/officeart/2008/layout/VerticalCurvedList"/>
    <dgm:cxn modelId="{9D2BC4F5-4FD1-460B-BC7E-D276E20A4CB7}" type="presParOf" srcId="{37E004E6-B6B8-4A71-BE5D-25775D0E5554}" destId="{4E78D2C1-4205-410E-B4CE-F2E814FC9CDC}" srcOrd="4" destOrd="0" presId="urn:microsoft.com/office/officeart/2008/layout/VerticalCurvedList"/>
    <dgm:cxn modelId="{1B850E7C-521F-428E-AEBB-336A6A4ED912}" type="presParOf" srcId="{4E78D2C1-4205-410E-B4CE-F2E814FC9CDC}" destId="{F9D7D382-9008-4189-A466-C9D470311A25}" srcOrd="0" destOrd="0" presId="urn:microsoft.com/office/officeart/2008/layout/VerticalCurvedList"/>
    <dgm:cxn modelId="{143DDF07-57EC-4155-907B-8AE2798036D5}" type="presParOf" srcId="{37E004E6-B6B8-4A71-BE5D-25775D0E5554}" destId="{7666BC27-C922-4911-BD28-E0099145F7C7}" srcOrd="5" destOrd="0" presId="urn:microsoft.com/office/officeart/2008/layout/VerticalCurvedList"/>
    <dgm:cxn modelId="{C283D02E-E431-4FBF-8B53-D767889F8C61}" type="presParOf" srcId="{37E004E6-B6B8-4A71-BE5D-25775D0E5554}" destId="{80D6E8C8-0796-400F-95DA-52C3BE0A12AD}" srcOrd="6" destOrd="0" presId="urn:microsoft.com/office/officeart/2008/layout/VerticalCurvedList"/>
    <dgm:cxn modelId="{45D81D57-FB7E-40BD-A64B-CAB0F8697583}" type="presParOf" srcId="{80D6E8C8-0796-400F-95DA-52C3BE0A12AD}" destId="{C3B7E09C-399C-4C27-8594-D2BC0C55F978}" srcOrd="0" destOrd="0" presId="urn:microsoft.com/office/officeart/2008/layout/VerticalCurvedList"/>
    <dgm:cxn modelId="{3DCD72CC-E243-49CC-BF97-BA90B7E76DFF}" type="presParOf" srcId="{37E004E6-B6B8-4A71-BE5D-25775D0E5554}" destId="{35D28AFB-25FB-4717-AD11-03E79D949497}" srcOrd="7" destOrd="0" presId="urn:microsoft.com/office/officeart/2008/layout/VerticalCurvedList"/>
    <dgm:cxn modelId="{4294E4D2-FA67-4F48-BE9C-4937A7A6ACBC}" type="presParOf" srcId="{37E004E6-B6B8-4A71-BE5D-25775D0E5554}" destId="{16B5B4DE-DF52-4FCA-8370-E2AE2F330E4E}" srcOrd="8" destOrd="0" presId="urn:microsoft.com/office/officeart/2008/layout/VerticalCurvedList"/>
    <dgm:cxn modelId="{484DECF2-3062-43E3-B112-F2A0F25424CA}" type="presParOf" srcId="{16B5B4DE-DF52-4FCA-8370-E2AE2F330E4E}" destId="{A42EEA6A-52AA-4F7A-8411-C95F9DB629CC}" srcOrd="0" destOrd="0" presId="urn:microsoft.com/office/officeart/2008/layout/VerticalCurvedList"/>
    <dgm:cxn modelId="{D833BDF0-C6DE-494A-92BF-A6AEF8907DD3}" type="presParOf" srcId="{37E004E6-B6B8-4A71-BE5D-25775D0E5554}" destId="{F51DF240-71E8-4196-92E9-4E1FE20A4EDF}" srcOrd="9" destOrd="0" presId="urn:microsoft.com/office/officeart/2008/layout/VerticalCurvedList"/>
    <dgm:cxn modelId="{F2C72A1A-FE95-41B1-88F9-4E54E4879269}" type="presParOf" srcId="{37E004E6-B6B8-4A71-BE5D-25775D0E5554}" destId="{440AF072-BD08-449A-A1FF-A75F3D747638}" srcOrd="10" destOrd="0" presId="urn:microsoft.com/office/officeart/2008/layout/VerticalCurvedList"/>
    <dgm:cxn modelId="{5856834E-087A-4BC9-B82C-59EF23F71BB2}" type="presParOf" srcId="{440AF072-BD08-449A-A1FF-A75F3D747638}" destId="{270B7377-A261-4289-9551-674A15A60878}" srcOrd="0" destOrd="0" presId="urn:microsoft.com/office/officeart/2008/layout/VerticalCurvedList"/>
    <dgm:cxn modelId="{8861073F-865D-46CB-857C-E70B3F3C0209}" type="presParOf" srcId="{37E004E6-B6B8-4A71-BE5D-25775D0E5554}" destId="{86DE97F9-2FF8-470F-8054-A4745B85C8C4}" srcOrd="11" destOrd="0" presId="urn:microsoft.com/office/officeart/2008/layout/VerticalCurvedList"/>
    <dgm:cxn modelId="{3E23430D-DD13-4CE1-84B3-282D154FF459}" type="presParOf" srcId="{37E004E6-B6B8-4A71-BE5D-25775D0E5554}" destId="{FAA7EA1E-9946-4256-82CD-315AA498364A}" srcOrd="12" destOrd="0" presId="urn:microsoft.com/office/officeart/2008/layout/VerticalCurvedList"/>
    <dgm:cxn modelId="{3ABE270A-84E1-4EEF-83CB-8A6856ED9B89}" type="presParOf" srcId="{FAA7EA1E-9946-4256-82CD-315AA498364A}" destId="{1E774F07-1640-4F56-AADE-193EE566C8C3}" srcOrd="0" destOrd="0" presId="urn:microsoft.com/office/officeart/2008/layout/VerticalCurvedList"/>
    <dgm:cxn modelId="{D746E2CA-F991-4D24-B908-BEF6D5DC05F0}" type="presParOf" srcId="{37E004E6-B6B8-4A71-BE5D-25775D0E5554}" destId="{78333B47-0EF1-449C-A3E9-B59F54A9BFF5}" srcOrd="13" destOrd="0" presId="urn:microsoft.com/office/officeart/2008/layout/VerticalCurvedList"/>
    <dgm:cxn modelId="{3B18471C-B9AA-4E1A-A8AD-F380FA016736}" type="presParOf" srcId="{37E004E6-B6B8-4A71-BE5D-25775D0E5554}" destId="{9AAB8C01-682C-40F6-B599-4A47BCBD6F59}" srcOrd="14" destOrd="0" presId="urn:microsoft.com/office/officeart/2008/layout/VerticalCurvedList"/>
    <dgm:cxn modelId="{BE790B0C-BE50-45D8-9E89-BC9094968677}" type="presParOf" srcId="{9AAB8C01-682C-40F6-B599-4A47BCBD6F59}" destId="{A7CBFD37-0F25-4A25-8CC5-A475CA0A83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EAADCF3-9BF6-4EDF-8C88-ADB2331649CB}" type="doc">
      <dgm:prSet loTypeId="urn:microsoft.com/office/officeart/2005/8/layout/hProcess9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51C0FB5-E9EB-4753-A093-75A7F49BA748}">
      <dgm:prSet custT="1"/>
      <dgm:spPr/>
      <dgm:t>
        <a:bodyPr/>
        <a:lstStyle/>
        <a:p>
          <a:pPr rtl="0"/>
          <a:r>
            <a:rPr lang="ru-RU" sz="2000" dirty="0" smtClean="0"/>
            <a:t>Изложение курса, базирующегося на методологическом плюрализме, должно строиться </a:t>
          </a:r>
          <a:r>
            <a:rPr lang="ru-RU" sz="2000" b="1" dirty="0" smtClean="0"/>
            <a:t>на основе проблемного обучения</a:t>
          </a:r>
          <a:endParaRPr lang="ru-RU" sz="2000" dirty="0"/>
        </a:p>
      </dgm:t>
    </dgm:pt>
    <dgm:pt modelId="{E2224319-B27F-4A92-81F7-8FCA603E217A}" type="parTrans" cxnId="{63ADAD65-CDE2-4B75-B71B-AD4053363FFC}">
      <dgm:prSet/>
      <dgm:spPr/>
      <dgm:t>
        <a:bodyPr/>
        <a:lstStyle/>
        <a:p>
          <a:endParaRPr lang="ru-RU"/>
        </a:p>
      </dgm:t>
    </dgm:pt>
    <dgm:pt modelId="{2875F46D-41E7-4ABF-AD5F-19726A2E9765}" type="sibTrans" cxnId="{63ADAD65-CDE2-4B75-B71B-AD4053363FFC}">
      <dgm:prSet/>
      <dgm:spPr/>
      <dgm:t>
        <a:bodyPr/>
        <a:lstStyle/>
        <a:p>
          <a:endParaRPr lang="ru-RU"/>
        </a:p>
      </dgm:t>
    </dgm:pt>
    <dgm:pt modelId="{C6C79E96-E079-4D77-8A78-8B1FB804FC5E}">
      <dgm:prSet custT="1"/>
      <dgm:spPr/>
      <dgm:t>
        <a:bodyPr/>
        <a:lstStyle/>
        <a:p>
          <a:pPr rtl="0"/>
          <a:r>
            <a:rPr lang="ru-RU" sz="1600" dirty="0" smtClean="0"/>
            <a:t>Для того чтобы утвердиться в получении максимально приближенных к истине знаний, студентам приходится </a:t>
          </a:r>
          <a:r>
            <a:rPr lang="ru-RU" sz="1600" b="1" dirty="0" smtClean="0"/>
            <a:t>пользоваться разнообразной исторической литературой.</a:t>
          </a:r>
          <a:r>
            <a:rPr lang="ru-RU" sz="1600" dirty="0" smtClean="0"/>
            <a:t> Это один из элементов творческого подхода.</a:t>
          </a:r>
          <a:endParaRPr lang="ru-RU" sz="1600" dirty="0"/>
        </a:p>
      </dgm:t>
    </dgm:pt>
    <dgm:pt modelId="{3F9DB1C9-62E5-44C3-988B-C9F7EBC32C52}" type="parTrans" cxnId="{1A17AA64-6920-47C0-8D55-128428C85EAC}">
      <dgm:prSet/>
      <dgm:spPr/>
      <dgm:t>
        <a:bodyPr/>
        <a:lstStyle/>
        <a:p>
          <a:endParaRPr lang="ru-RU"/>
        </a:p>
      </dgm:t>
    </dgm:pt>
    <dgm:pt modelId="{ADD34DBD-E323-4E35-AE42-88A726616E74}" type="sibTrans" cxnId="{1A17AA64-6920-47C0-8D55-128428C85EAC}">
      <dgm:prSet/>
      <dgm:spPr/>
      <dgm:t>
        <a:bodyPr/>
        <a:lstStyle/>
        <a:p>
          <a:endParaRPr lang="ru-RU"/>
        </a:p>
      </dgm:t>
    </dgm:pt>
    <dgm:pt modelId="{8A4D9563-903A-4AF5-936C-62698EAF7A5C}">
      <dgm:prSet/>
      <dgm:spPr/>
      <dgm:t>
        <a:bodyPr/>
        <a:lstStyle/>
        <a:p>
          <a:pPr rtl="0"/>
          <a:r>
            <a:rPr lang="ru-RU" dirty="0" smtClean="0"/>
            <a:t>Появление качественно нового состояния историко-правовой мысли, качественно иного знания исторического материала по проблемам.</a:t>
          </a:r>
          <a:endParaRPr lang="ru-RU" dirty="0"/>
        </a:p>
      </dgm:t>
    </dgm:pt>
    <dgm:pt modelId="{2D183976-DA54-4894-94C8-B36C11DF6084}" type="parTrans" cxnId="{EE2B6DAD-0B38-4707-AF96-DFADDEF4DA45}">
      <dgm:prSet/>
      <dgm:spPr/>
      <dgm:t>
        <a:bodyPr/>
        <a:lstStyle/>
        <a:p>
          <a:endParaRPr lang="ru-RU"/>
        </a:p>
      </dgm:t>
    </dgm:pt>
    <dgm:pt modelId="{9A83426B-0E7F-468C-9A08-5C0AB04E309F}" type="sibTrans" cxnId="{EE2B6DAD-0B38-4707-AF96-DFADDEF4DA45}">
      <dgm:prSet/>
      <dgm:spPr/>
      <dgm:t>
        <a:bodyPr/>
        <a:lstStyle/>
        <a:p>
          <a:endParaRPr lang="ru-RU"/>
        </a:p>
      </dgm:t>
    </dgm:pt>
    <dgm:pt modelId="{1A389EDC-65D1-44A1-B849-41FB0FA562B8}" type="pres">
      <dgm:prSet presAssocID="{EEAADCF3-9BF6-4EDF-8C88-ADB2331649C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A09D1-6108-49E6-9B71-7E5AFB8DD977}" type="pres">
      <dgm:prSet presAssocID="{EEAADCF3-9BF6-4EDF-8C88-ADB2331649CB}" presName="arrow" presStyleLbl="bgShp" presStyleIdx="0" presStyleCnt="1"/>
      <dgm:spPr/>
    </dgm:pt>
    <dgm:pt modelId="{9CD06806-55D9-4CBF-897A-DE2F6541B8A2}" type="pres">
      <dgm:prSet presAssocID="{EEAADCF3-9BF6-4EDF-8C88-ADB2331649CB}" presName="linearProcess" presStyleCnt="0"/>
      <dgm:spPr/>
    </dgm:pt>
    <dgm:pt modelId="{A9A48247-9D3D-4F7B-8D21-F1A6D35EC329}" type="pres">
      <dgm:prSet presAssocID="{B51C0FB5-E9EB-4753-A093-75A7F49BA7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0F086-2011-4C53-AD3E-8724633B5D08}" type="pres">
      <dgm:prSet presAssocID="{2875F46D-41E7-4ABF-AD5F-19726A2E9765}" presName="sibTrans" presStyleCnt="0"/>
      <dgm:spPr/>
    </dgm:pt>
    <dgm:pt modelId="{3C9BFDF1-1FC1-4D6E-893E-787032B07B2B}" type="pres">
      <dgm:prSet presAssocID="{C6C79E96-E079-4D77-8A78-8B1FB804FC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F7748-0077-43DD-BB1F-2061D71631B0}" type="pres">
      <dgm:prSet presAssocID="{ADD34DBD-E323-4E35-AE42-88A726616E74}" presName="sibTrans" presStyleCnt="0"/>
      <dgm:spPr/>
    </dgm:pt>
    <dgm:pt modelId="{96BDD573-58C7-4FF9-A4CA-C3AF1C3CD0E0}" type="pres">
      <dgm:prSet presAssocID="{8A4D9563-903A-4AF5-936C-62698EAF7A5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7AA64-6920-47C0-8D55-128428C85EAC}" srcId="{EEAADCF3-9BF6-4EDF-8C88-ADB2331649CB}" destId="{C6C79E96-E079-4D77-8A78-8B1FB804FC5E}" srcOrd="1" destOrd="0" parTransId="{3F9DB1C9-62E5-44C3-988B-C9F7EBC32C52}" sibTransId="{ADD34DBD-E323-4E35-AE42-88A726616E74}"/>
    <dgm:cxn modelId="{B40F0555-3325-4AEB-88FA-5E9B7B9A4A22}" type="presOf" srcId="{C6C79E96-E079-4D77-8A78-8B1FB804FC5E}" destId="{3C9BFDF1-1FC1-4D6E-893E-787032B07B2B}" srcOrd="0" destOrd="0" presId="urn:microsoft.com/office/officeart/2005/8/layout/hProcess9"/>
    <dgm:cxn modelId="{7310B991-390D-488E-956E-54773FD7BDC1}" type="presOf" srcId="{B51C0FB5-E9EB-4753-A093-75A7F49BA748}" destId="{A9A48247-9D3D-4F7B-8D21-F1A6D35EC329}" srcOrd="0" destOrd="0" presId="urn:microsoft.com/office/officeart/2005/8/layout/hProcess9"/>
    <dgm:cxn modelId="{F01A06D3-B3DF-4535-A03D-7D85BB766897}" type="presOf" srcId="{8A4D9563-903A-4AF5-936C-62698EAF7A5C}" destId="{96BDD573-58C7-4FF9-A4CA-C3AF1C3CD0E0}" srcOrd="0" destOrd="0" presId="urn:microsoft.com/office/officeart/2005/8/layout/hProcess9"/>
    <dgm:cxn modelId="{63ADAD65-CDE2-4B75-B71B-AD4053363FFC}" srcId="{EEAADCF3-9BF6-4EDF-8C88-ADB2331649CB}" destId="{B51C0FB5-E9EB-4753-A093-75A7F49BA748}" srcOrd="0" destOrd="0" parTransId="{E2224319-B27F-4A92-81F7-8FCA603E217A}" sibTransId="{2875F46D-41E7-4ABF-AD5F-19726A2E9765}"/>
    <dgm:cxn modelId="{6FA218BA-6165-406C-80E3-B78527E82C6E}" type="presOf" srcId="{EEAADCF3-9BF6-4EDF-8C88-ADB2331649CB}" destId="{1A389EDC-65D1-44A1-B849-41FB0FA562B8}" srcOrd="0" destOrd="0" presId="urn:microsoft.com/office/officeart/2005/8/layout/hProcess9"/>
    <dgm:cxn modelId="{EE2B6DAD-0B38-4707-AF96-DFADDEF4DA45}" srcId="{EEAADCF3-9BF6-4EDF-8C88-ADB2331649CB}" destId="{8A4D9563-903A-4AF5-936C-62698EAF7A5C}" srcOrd="2" destOrd="0" parTransId="{2D183976-DA54-4894-94C8-B36C11DF6084}" sibTransId="{9A83426B-0E7F-468C-9A08-5C0AB04E309F}"/>
    <dgm:cxn modelId="{93408AD7-2E80-4BFE-8A4D-BE40C051B42D}" type="presParOf" srcId="{1A389EDC-65D1-44A1-B849-41FB0FA562B8}" destId="{D97A09D1-6108-49E6-9B71-7E5AFB8DD977}" srcOrd="0" destOrd="0" presId="urn:microsoft.com/office/officeart/2005/8/layout/hProcess9"/>
    <dgm:cxn modelId="{73D3E1ED-5BFF-4719-AE50-E9390D1A234A}" type="presParOf" srcId="{1A389EDC-65D1-44A1-B849-41FB0FA562B8}" destId="{9CD06806-55D9-4CBF-897A-DE2F6541B8A2}" srcOrd="1" destOrd="0" presId="urn:microsoft.com/office/officeart/2005/8/layout/hProcess9"/>
    <dgm:cxn modelId="{4F127B87-1B6D-46F9-946F-3D2A90FB3100}" type="presParOf" srcId="{9CD06806-55D9-4CBF-897A-DE2F6541B8A2}" destId="{A9A48247-9D3D-4F7B-8D21-F1A6D35EC329}" srcOrd="0" destOrd="0" presId="urn:microsoft.com/office/officeart/2005/8/layout/hProcess9"/>
    <dgm:cxn modelId="{8C28EB36-CAA8-4BCD-8453-19F5F4083EFD}" type="presParOf" srcId="{9CD06806-55D9-4CBF-897A-DE2F6541B8A2}" destId="{B580F086-2011-4C53-AD3E-8724633B5D08}" srcOrd="1" destOrd="0" presId="urn:microsoft.com/office/officeart/2005/8/layout/hProcess9"/>
    <dgm:cxn modelId="{BCB775C9-1F6C-4ACD-B715-21ECACA68D74}" type="presParOf" srcId="{9CD06806-55D9-4CBF-897A-DE2F6541B8A2}" destId="{3C9BFDF1-1FC1-4D6E-893E-787032B07B2B}" srcOrd="2" destOrd="0" presId="urn:microsoft.com/office/officeart/2005/8/layout/hProcess9"/>
    <dgm:cxn modelId="{5DEB708B-45B9-46C8-9BC5-816D7BBD4E15}" type="presParOf" srcId="{9CD06806-55D9-4CBF-897A-DE2F6541B8A2}" destId="{63AF7748-0077-43DD-BB1F-2061D71631B0}" srcOrd="3" destOrd="0" presId="urn:microsoft.com/office/officeart/2005/8/layout/hProcess9"/>
    <dgm:cxn modelId="{0467BBF0-D357-45E2-B024-1DD9CB30DB9F}" type="presParOf" srcId="{9CD06806-55D9-4CBF-897A-DE2F6541B8A2}" destId="{96BDD573-58C7-4FF9-A4CA-C3AF1C3CD0E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B7F4B8D-54D0-4A96-B34C-4832A2632FE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6F1CEC7-2183-4240-B5F3-FA50885C9F7A}">
      <dgm:prSet custT="1"/>
      <dgm:spPr/>
      <dgm:t>
        <a:bodyPr/>
        <a:lstStyle/>
        <a:p>
          <a:pPr algn="ctr" rtl="0"/>
          <a:r>
            <a:rPr lang="ru-RU" sz="1600" dirty="0" smtClean="0"/>
            <a:t>Проанализировать процесс становления и развития российской государственной власти </a:t>
          </a:r>
          <a:endParaRPr lang="ru-RU" sz="1600" dirty="0"/>
        </a:p>
      </dgm:t>
    </dgm:pt>
    <dgm:pt modelId="{C323C1E8-7B78-45FA-BEE6-AB6453DA27C2}" type="parTrans" cxnId="{2626ABF7-C9F8-4D7E-AF8D-B53A07258DB4}">
      <dgm:prSet/>
      <dgm:spPr/>
      <dgm:t>
        <a:bodyPr/>
        <a:lstStyle/>
        <a:p>
          <a:endParaRPr lang="ru-RU"/>
        </a:p>
      </dgm:t>
    </dgm:pt>
    <dgm:pt modelId="{2439D0B9-D261-4989-B0BA-7573B4EC2761}" type="sibTrans" cxnId="{2626ABF7-C9F8-4D7E-AF8D-B53A07258DB4}">
      <dgm:prSet/>
      <dgm:spPr/>
      <dgm:t>
        <a:bodyPr/>
        <a:lstStyle/>
        <a:p>
          <a:endParaRPr lang="ru-RU"/>
        </a:p>
      </dgm:t>
    </dgm:pt>
    <dgm:pt modelId="{3EFEB8E3-5FDB-4C53-A6CB-32B5CEED1688}">
      <dgm:prSet custT="1"/>
      <dgm:spPr/>
      <dgm:t>
        <a:bodyPr/>
        <a:lstStyle/>
        <a:p>
          <a:pPr algn="ctr" rtl="0"/>
          <a:r>
            <a:rPr lang="ru-RU" sz="1800" dirty="0" smtClean="0"/>
            <a:t>Раскрыть социально-экономические процессы с позиции модернизации </a:t>
          </a:r>
          <a:endParaRPr lang="ru-RU" sz="1800" dirty="0"/>
        </a:p>
      </dgm:t>
    </dgm:pt>
    <dgm:pt modelId="{64E09499-E90F-4120-874A-0FFC0BA3EE51}" type="parTrans" cxnId="{0E0E9104-A3AC-4D26-B249-7636DA882C80}">
      <dgm:prSet/>
      <dgm:spPr/>
      <dgm:t>
        <a:bodyPr/>
        <a:lstStyle/>
        <a:p>
          <a:endParaRPr lang="ru-RU"/>
        </a:p>
      </dgm:t>
    </dgm:pt>
    <dgm:pt modelId="{61427EA5-9819-4FE8-A27B-941A70D1C462}" type="sibTrans" cxnId="{0E0E9104-A3AC-4D26-B249-7636DA882C80}">
      <dgm:prSet/>
      <dgm:spPr/>
      <dgm:t>
        <a:bodyPr/>
        <a:lstStyle/>
        <a:p>
          <a:endParaRPr lang="ru-RU"/>
        </a:p>
      </dgm:t>
    </dgm:pt>
    <dgm:pt modelId="{94EA0728-DF99-4542-8DB4-22D3F8A1D602}">
      <dgm:prSet custT="1"/>
      <dgm:spPr/>
      <dgm:t>
        <a:bodyPr/>
        <a:lstStyle/>
        <a:p>
          <a:pPr algn="ctr" rtl="0"/>
          <a:r>
            <a:rPr lang="ru-RU" sz="1600" dirty="0" smtClean="0"/>
            <a:t>Осветить интеллектуальную историю как историю идей </a:t>
          </a:r>
          <a:endParaRPr lang="ru-RU" sz="1600" dirty="0"/>
        </a:p>
      </dgm:t>
    </dgm:pt>
    <dgm:pt modelId="{9D368076-A83E-4357-AD8C-55FAC9C91DFC}" type="parTrans" cxnId="{857B6458-9CE3-458B-B58B-653AE143DFE3}">
      <dgm:prSet/>
      <dgm:spPr/>
      <dgm:t>
        <a:bodyPr/>
        <a:lstStyle/>
        <a:p>
          <a:endParaRPr lang="ru-RU"/>
        </a:p>
      </dgm:t>
    </dgm:pt>
    <dgm:pt modelId="{34231D95-AD8C-43E3-8B90-B355B3EF5CE7}" type="sibTrans" cxnId="{857B6458-9CE3-458B-B58B-653AE143DFE3}">
      <dgm:prSet/>
      <dgm:spPr/>
      <dgm:t>
        <a:bodyPr/>
        <a:lstStyle/>
        <a:p>
          <a:endParaRPr lang="ru-RU"/>
        </a:p>
      </dgm:t>
    </dgm:pt>
    <dgm:pt modelId="{2D73C168-1543-4CF1-B9C2-5D84D9710294}">
      <dgm:prSet custT="1"/>
      <dgm:spPr/>
      <dgm:t>
        <a:bodyPr/>
        <a:lstStyle/>
        <a:p>
          <a:pPr algn="ctr" rtl="0"/>
          <a:r>
            <a:rPr lang="ru-RU" sz="1800" dirty="0" smtClean="0"/>
            <a:t>Сосредоточить внимание на отношениях власти и общества</a:t>
          </a:r>
          <a:endParaRPr lang="ru-RU" sz="1800" dirty="0"/>
        </a:p>
      </dgm:t>
    </dgm:pt>
    <dgm:pt modelId="{E447D92C-A2D6-459E-A215-91D5019AB464}" type="parTrans" cxnId="{3475858A-19D8-4421-B38D-D630BCEE69B5}">
      <dgm:prSet/>
      <dgm:spPr/>
      <dgm:t>
        <a:bodyPr/>
        <a:lstStyle/>
        <a:p>
          <a:endParaRPr lang="ru-RU"/>
        </a:p>
      </dgm:t>
    </dgm:pt>
    <dgm:pt modelId="{EAC4C671-3986-4C1D-9E4D-D26B3B5102EE}" type="sibTrans" cxnId="{3475858A-19D8-4421-B38D-D630BCEE69B5}">
      <dgm:prSet/>
      <dgm:spPr/>
      <dgm:t>
        <a:bodyPr/>
        <a:lstStyle/>
        <a:p>
          <a:endParaRPr lang="ru-RU"/>
        </a:p>
      </dgm:t>
    </dgm:pt>
    <dgm:pt modelId="{648DD528-3649-41CC-B931-52F0B7AA54FF}" type="pres">
      <dgm:prSet presAssocID="{AB7F4B8D-54D0-4A96-B34C-4832A2632F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6F74C2-8617-4471-B6C9-EE7FA15A5FAB}" type="pres">
      <dgm:prSet presAssocID="{AB7F4B8D-54D0-4A96-B34C-4832A2632FE9}" presName="Name1" presStyleCnt="0"/>
      <dgm:spPr/>
    </dgm:pt>
    <dgm:pt modelId="{8DA27EDD-87E8-426F-83D4-A8585D5124C5}" type="pres">
      <dgm:prSet presAssocID="{AB7F4B8D-54D0-4A96-B34C-4832A2632FE9}" presName="cycle" presStyleCnt="0"/>
      <dgm:spPr/>
    </dgm:pt>
    <dgm:pt modelId="{92CD73DD-4D01-4BF5-8C9F-6F1C0C655844}" type="pres">
      <dgm:prSet presAssocID="{AB7F4B8D-54D0-4A96-B34C-4832A2632FE9}" presName="srcNode" presStyleLbl="node1" presStyleIdx="0" presStyleCnt="4"/>
      <dgm:spPr/>
    </dgm:pt>
    <dgm:pt modelId="{7A302303-A011-4FEF-84AA-D278233AE088}" type="pres">
      <dgm:prSet presAssocID="{AB7F4B8D-54D0-4A96-B34C-4832A2632FE9}" presName="conn" presStyleLbl="parChTrans1D2" presStyleIdx="0" presStyleCnt="1"/>
      <dgm:spPr/>
      <dgm:t>
        <a:bodyPr/>
        <a:lstStyle/>
        <a:p>
          <a:endParaRPr lang="ru-RU"/>
        </a:p>
      </dgm:t>
    </dgm:pt>
    <dgm:pt modelId="{1994FD29-FB35-4527-8B5A-5EDE2458E98F}" type="pres">
      <dgm:prSet presAssocID="{AB7F4B8D-54D0-4A96-B34C-4832A2632FE9}" presName="extraNode" presStyleLbl="node1" presStyleIdx="0" presStyleCnt="4"/>
      <dgm:spPr/>
    </dgm:pt>
    <dgm:pt modelId="{3A5E3833-A6C7-4F7F-A501-2DECFF92B7FF}" type="pres">
      <dgm:prSet presAssocID="{AB7F4B8D-54D0-4A96-B34C-4832A2632FE9}" presName="dstNode" presStyleLbl="node1" presStyleIdx="0" presStyleCnt="4"/>
      <dgm:spPr/>
    </dgm:pt>
    <dgm:pt modelId="{FDD304BC-90D9-4402-999A-EE0CDCD572B5}" type="pres">
      <dgm:prSet presAssocID="{66F1CEC7-2183-4240-B5F3-FA50885C9F7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E4719-2996-4A62-8B47-A6193F9D00B5}" type="pres">
      <dgm:prSet presAssocID="{66F1CEC7-2183-4240-B5F3-FA50885C9F7A}" presName="accent_1" presStyleCnt="0"/>
      <dgm:spPr/>
    </dgm:pt>
    <dgm:pt modelId="{975E472B-E01F-494B-B025-6A318C291148}" type="pres">
      <dgm:prSet presAssocID="{66F1CEC7-2183-4240-B5F3-FA50885C9F7A}" presName="accentRepeatNode" presStyleLbl="solidFgAcc1" presStyleIdx="0" presStyleCnt="4"/>
      <dgm:spPr/>
    </dgm:pt>
    <dgm:pt modelId="{75003699-171E-47F7-A3DE-3339D81D51A3}" type="pres">
      <dgm:prSet presAssocID="{3EFEB8E3-5FDB-4C53-A6CB-32B5CEED168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F59AE-03FD-4BCC-8ED5-71F69FB1C1C9}" type="pres">
      <dgm:prSet presAssocID="{3EFEB8E3-5FDB-4C53-A6CB-32B5CEED1688}" presName="accent_2" presStyleCnt="0"/>
      <dgm:spPr/>
    </dgm:pt>
    <dgm:pt modelId="{4888B3F5-DED1-4576-852D-8C141E8DF9A4}" type="pres">
      <dgm:prSet presAssocID="{3EFEB8E3-5FDB-4C53-A6CB-32B5CEED1688}" presName="accentRepeatNode" presStyleLbl="solidFgAcc1" presStyleIdx="1" presStyleCnt="4"/>
      <dgm:spPr/>
    </dgm:pt>
    <dgm:pt modelId="{98F3BE0B-2DBB-4EC0-80D5-C7DF7149A13D}" type="pres">
      <dgm:prSet presAssocID="{94EA0728-DF99-4542-8DB4-22D3F8A1D60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A5B7A-A3C7-4EE9-8DEE-ED96B3622DD7}" type="pres">
      <dgm:prSet presAssocID="{94EA0728-DF99-4542-8DB4-22D3F8A1D602}" presName="accent_3" presStyleCnt="0"/>
      <dgm:spPr/>
    </dgm:pt>
    <dgm:pt modelId="{272E8AED-B715-427D-8931-D3E6F924CAED}" type="pres">
      <dgm:prSet presAssocID="{94EA0728-DF99-4542-8DB4-22D3F8A1D602}" presName="accentRepeatNode" presStyleLbl="solidFgAcc1" presStyleIdx="2" presStyleCnt="4"/>
      <dgm:spPr/>
    </dgm:pt>
    <dgm:pt modelId="{4C9A8F05-38BA-4EF9-B439-466F405AD135}" type="pres">
      <dgm:prSet presAssocID="{2D73C168-1543-4CF1-B9C2-5D84D971029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3B307-9500-4C46-A25C-84D0DB3E7243}" type="pres">
      <dgm:prSet presAssocID="{2D73C168-1543-4CF1-B9C2-5D84D9710294}" presName="accent_4" presStyleCnt="0"/>
      <dgm:spPr/>
    </dgm:pt>
    <dgm:pt modelId="{A1B1368C-5C96-4A26-8E97-9FFEB6689F84}" type="pres">
      <dgm:prSet presAssocID="{2D73C168-1543-4CF1-B9C2-5D84D9710294}" presName="accentRepeatNode" presStyleLbl="solidFgAcc1" presStyleIdx="3" presStyleCnt="4"/>
      <dgm:spPr/>
    </dgm:pt>
  </dgm:ptLst>
  <dgm:cxnLst>
    <dgm:cxn modelId="{0E0E9104-A3AC-4D26-B249-7636DA882C80}" srcId="{AB7F4B8D-54D0-4A96-B34C-4832A2632FE9}" destId="{3EFEB8E3-5FDB-4C53-A6CB-32B5CEED1688}" srcOrd="1" destOrd="0" parTransId="{64E09499-E90F-4120-874A-0FFC0BA3EE51}" sibTransId="{61427EA5-9819-4FE8-A27B-941A70D1C462}"/>
    <dgm:cxn modelId="{857B6458-9CE3-458B-B58B-653AE143DFE3}" srcId="{AB7F4B8D-54D0-4A96-B34C-4832A2632FE9}" destId="{94EA0728-DF99-4542-8DB4-22D3F8A1D602}" srcOrd="2" destOrd="0" parTransId="{9D368076-A83E-4357-AD8C-55FAC9C91DFC}" sibTransId="{34231D95-AD8C-43E3-8B90-B355B3EF5CE7}"/>
    <dgm:cxn modelId="{3475858A-19D8-4421-B38D-D630BCEE69B5}" srcId="{AB7F4B8D-54D0-4A96-B34C-4832A2632FE9}" destId="{2D73C168-1543-4CF1-B9C2-5D84D9710294}" srcOrd="3" destOrd="0" parTransId="{E447D92C-A2D6-459E-A215-91D5019AB464}" sibTransId="{EAC4C671-3986-4C1D-9E4D-D26B3B5102EE}"/>
    <dgm:cxn modelId="{EC66F8CD-B45A-4377-AA09-B966F3E1316D}" type="presOf" srcId="{66F1CEC7-2183-4240-B5F3-FA50885C9F7A}" destId="{FDD304BC-90D9-4402-999A-EE0CDCD572B5}" srcOrd="0" destOrd="0" presId="urn:microsoft.com/office/officeart/2008/layout/VerticalCurvedList"/>
    <dgm:cxn modelId="{A2801636-C382-4752-8E4B-2319F957EE2F}" type="presOf" srcId="{94EA0728-DF99-4542-8DB4-22D3F8A1D602}" destId="{98F3BE0B-2DBB-4EC0-80D5-C7DF7149A13D}" srcOrd="0" destOrd="0" presId="urn:microsoft.com/office/officeart/2008/layout/VerticalCurvedList"/>
    <dgm:cxn modelId="{2626ABF7-C9F8-4D7E-AF8D-B53A07258DB4}" srcId="{AB7F4B8D-54D0-4A96-B34C-4832A2632FE9}" destId="{66F1CEC7-2183-4240-B5F3-FA50885C9F7A}" srcOrd="0" destOrd="0" parTransId="{C323C1E8-7B78-45FA-BEE6-AB6453DA27C2}" sibTransId="{2439D0B9-D261-4989-B0BA-7573B4EC2761}"/>
    <dgm:cxn modelId="{D7D38464-2FE6-4041-9DD4-848C57575EF5}" type="presOf" srcId="{3EFEB8E3-5FDB-4C53-A6CB-32B5CEED1688}" destId="{75003699-171E-47F7-A3DE-3339D81D51A3}" srcOrd="0" destOrd="0" presId="urn:microsoft.com/office/officeart/2008/layout/VerticalCurvedList"/>
    <dgm:cxn modelId="{5A55BE05-9833-4EE8-A83E-2B5835CB9D14}" type="presOf" srcId="{AB7F4B8D-54D0-4A96-B34C-4832A2632FE9}" destId="{648DD528-3649-41CC-B931-52F0B7AA54FF}" srcOrd="0" destOrd="0" presId="urn:microsoft.com/office/officeart/2008/layout/VerticalCurvedList"/>
    <dgm:cxn modelId="{7AD8444C-6D37-4BE3-BF1F-A77FF3AE03AF}" type="presOf" srcId="{2439D0B9-D261-4989-B0BA-7573B4EC2761}" destId="{7A302303-A011-4FEF-84AA-D278233AE088}" srcOrd="0" destOrd="0" presId="urn:microsoft.com/office/officeart/2008/layout/VerticalCurvedList"/>
    <dgm:cxn modelId="{FE14AAF7-D3FA-4572-8621-44F060257A10}" type="presOf" srcId="{2D73C168-1543-4CF1-B9C2-5D84D9710294}" destId="{4C9A8F05-38BA-4EF9-B439-466F405AD135}" srcOrd="0" destOrd="0" presId="urn:microsoft.com/office/officeart/2008/layout/VerticalCurvedList"/>
    <dgm:cxn modelId="{D168014A-173A-40B7-BC45-F3F00267EF9D}" type="presParOf" srcId="{648DD528-3649-41CC-B931-52F0B7AA54FF}" destId="{E86F74C2-8617-4471-B6C9-EE7FA15A5FAB}" srcOrd="0" destOrd="0" presId="urn:microsoft.com/office/officeart/2008/layout/VerticalCurvedList"/>
    <dgm:cxn modelId="{D51E158F-9E11-4D88-A79B-E76F9C9AB7A0}" type="presParOf" srcId="{E86F74C2-8617-4471-B6C9-EE7FA15A5FAB}" destId="{8DA27EDD-87E8-426F-83D4-A8585D5124C5}" srcOrd="0" destOrd="0" presId="urn:microsoft.com/office/officeart/2008/layout/VerticalCurvedList"/>
    <dgm:cxn modelId="{B0E8189B-F95E-4895-A51A-03146A4151A2}" type="presParOf" srcId="{8DA27EDD-87E8-426F-83D4-A8585D5124C5}" destId="{92CD73DD-4D01-4BF5-8C9F-6F1C0C655844}" srcOrd="0" destOrd="0" presId="urn:microsoft.com/office/officeart/2008/layout/VerticalCurvedList"/>
    <dgm:cxn modelId="{BDBC0AD1-AD53-406F-B214-2100BC251058}" type="presParOf" srcId="{8DA27EDD-87E8-426F-83D4-A8585D5124C5}" destId="{7A302303-A011-4FEF-84AA-D278233AE088}" srcOrd="1" destOrd="0" presId="urn:microsoft.com/office/officeart/2008/layout/VerticalCurvedList"/>
    <dgm:cxn modelId="{40DC997A-0AEE-452E-8D09-F53D2EB88CB0}" type="presParOf" srcId="{8DA27EDD-87E8-426F-83D4-A8585D5124C5}" destId="{1994FD29-FB35-4527-8B5A-5EDE2458E98F}" srcOrd="2" destOrd="0" presId="urn:microsoft.com/office/officeart/2008/layout/VerticalCurvedList"/>
    <dgm:cxn modelId="{3AA16527-89E5-4AB0-8A54-46C57A57D81D}" type="presParOf" srcId="{8DA27EDD-87E8-426F-83D4-A8585D5124C5}" destId="{3A5E3833-A6C7-4F7F-A501-2DECFF92B7FF}" srcOrd="3" destOrd="0" presId="urn:microsoft.com/office/officeart/2008/layout/VerticalCurvedList"/>
    <dgm:cxn modelId="{2706F832-FDF8-452A-AECE-D9DFD93D47F3}" type="presParOf" srcId="{E86F74C2-8617-4471-B6C9-EE7FA15A5FAB}" destId="{FDD304BC-90D9-4402-999A-EE0CDCD572B5}" srcOrd="1" destOrd="0" presId="urn:microsoft.com/office/officeart/2008/layout/VerticalCurvedList"/>
    <dgm:cxn modelId="{8C7CFD2C-5EE0-42C5-A102-97B40C50CF75}" type="presParOf" srcId="{E86F74C2-8617-4471-B6C9-EE7FA15A5FAB}" destId="{71BE4719-2996-4A62-8B47-A6193F9D00B5}" srcOrd="2" destOrd="0" presId="urn:microsoft.com/office/officeart/2008/layout/VerticalCurvedList"/>
    <dgm:cxn modelId="{5B9A08DC-D3E5-40B4-8DFF-4FAB9C72B0B5}" type="presParOf" srcId="{71BE4719-2996-4A62-8B47-A6193F9D00B5}" destId="{975E472B-E01F-494B-B025-6A318C291148}" srcOrd="0" destOrd="0" presId="urn:microsoft.com/office/officeart/2008/layout/VerticalCurvedList"/>
    <dgm:cxn modelId="{12C7ABA7-A8DC-4545-9F98-96CD81D70D5A}" type="presParOf" srcId="{E86F74C2-8617-4471-B6C9-EE7FA15A5FAB}" destId="{75003699-171E-47F7-A3DE-3339D81D51A3}" srcOrd="3" destOrd="0" presId="urn:microsoft.com/office/officeart/2008/layout/VerticalCurvedList"/>
    <dgm:cxn modelId="{6C0ED3F5-B8D2-4241-8321-3171F12B91B4}" type="presParOf" srcId="{E86F74C2-8617-4471-B6C9-EE7FA15A5FAB}" destId="{918F59AE-03FD-4BCC-8ED5-71F69FB1C1C9}" srcOrd="4" destOrd="0" presId="urn:microsoft.com/office/officeart/2008/layout/VerticalCurvedList"/>
    <dgm:cxn modelId="{2CB962DB-4423-4936-84DF-C5ED9631A0A8}" type="presParOf" srcId="{918F59AE-03FD-4BCC-8ED5-71F69FB1C1C9}" destId="{4888B3F5-DED1-4576-852D-8C141E8DF9A4}" srcOrd="0" destOrd="0" presId="urn:microsoft.com/office/officeart/2008/layout/VerticalCurvedList"/>
    <dgm:cxn modelId="{B5EFA63E-39AC-49F1-B8DD-8D12BEFE6833}" type="presParOf" srcId="{E86F74C2-8617-4471-B6C9-EE7FA15A5FAB}" destId="{98F3BE0B-2DBB-4EC0-80D5-C7DF7149A13D}" srcOrd="5" destOrd="0" presId="urn:microsoft.com/office/officeart/2008/layout/VerticalCurvedList"/>
    <dgm:cxn modelId="{D3416895-7CB9-4897-A00C-2AC2AC1DEAE8}" type="presParOf" srcId="{E86F74C2-8617-4471-B6C9-EE7FA15A5FAB}" destId="{165A5B7A-A3C7-4EE9-8DEE-ED96B3622DD7}" srcOrd="6" destOrd="0" presId="urn:microsoft.com/office/officeart/2008/layout/VerticalCurvedList"/>
    <dgm:cxn modelId="{6E56A52E-1686-44F1-8CCE-E746C43E6FD1}" type="presParOf" srcId="{165A5B7A-A3C7-4EE9-8DEE-ED96B3622DD7}" destId="{272E8AED-B715-427D-8931-D3E6F924CAED}" srcOrd="0" destOrd="0" presId="urn:microsoft.com/office/officeart/2008/layout/VerticalCurvedList"/>
    <dgm:cxn modelId="{B6F6B9A7-2DD1-4503-B2DB-8A10EBBC9F56}" type="presParOf" srcId="{E86F74C2-8617-4471-B6C9-EE7FA15A5FAB}" destId="{4C9A8F05-38BA-4EF9-B439-466F405AD135}" srcOrd="7" destOrd="0" presId="urn:microsoft.com/office/officeart/2008/layout/VerticalCurvedList"/>
    <dgm:cxn modelId="{04454BE3-7594-46ED-BFB3-D6934E4597DF}" type="presParOf" srcId="{E86F74C2-8617-4471-B6C9-EE7FA15A5FAB}" destId="{CCF3B307-9500-4C46-A25C-84D0DB3E7243}" srcOrd="8" destOrd="0" presId="urn:microsoft.com/office/officeart/2008/layout/VerticalCurvedList"/>
    <dgm:cxn modelId="{3143F59F-2E91-4844-BE52-CFE2B58C8506}" type="presParOf" srcId="{CCF3B307-9500-4C46-A25C-84D0DB3E7243}" destId="{A1B1368C-5C96-4A26-8E97-9FFEB6689F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63E5E87-FA9A-4558-9B4D-F074211ED340}" type="doc">
      <dgm:prSet loTypeId="urn:microsoft.com/office/officeart/2005/8/layout/target3" loCatId="relationship" qsTypeId="urn:microsoft.com/office/officeart/2005/8/quickstyle/simple1" qsCatId="simple" csTypeId="urn:microsoft.com/office/officeart/2005/8/colors/accent5_3" csCatId="accent5"/>
      <dgm:spPr/>
      <dgm:t>
        <a:bodyPr/>
        <a:lstStyle/>
        <a:p>
          <a:endParaRPr lang="ru-RU"/>
        </a:p>
      </dgm:t>
    </dgm:pt>
    <dgm:pt modelId="{3CB9838D-C65B-4C8B-8104-01BAE836D187}">
      <dgm:prSet/>
      <dgm:spPr/>
      <dgm:t>
        <a:bodyPr/>
        <a:lstStyle/>
        <a:p>
          <a:pPr rtl="0"/>
          <a:r>
            <a:rPr lang="ru-RU" smtClean="0"/>
            <a:t>В этом случае акценты делаются не столько на даты, факты, сколько - на </a:t>
          </a:r>
          <a:r>
            <a:rPr lang="ru-RU" b="1" smtClean="0"/>
            <a:t>последовательный анализ исторического процесса.</a:t>
          </a:r>
          <a:r>
            <a:rPr lang="ru-RU" smtClean="0"/>
            <a:t> Это призвано стимулировать студентов восстанавливать и пополнять свои событийные знания обращением к учебным пособиям. Именно проблемное обучение характеризуется содержательной и мотивационной спецификой и преследует, в значительной степени, развитие исследовательско-аналитических и методико-практических умений, необходимых будущему специалисту.</a:t>
          </a:r>
          <a:endParaRPr lang="ru-RU"/>
        </a:p>
      </dgm:t>
    </dgm:pt>
    <dgm:pt modelId="{67BF06C5-A414-4E51-B8E2-76DA79417F09}" type="parTrans" cxnId="{F766064A-F3AD-4FBF-9422-A836E8A33425}">
      <dgm:prSet/>
      <dgm:spPr/>
      <dgm:t>
        <a:bodyPr/>
        <a:lstStyle/>
        <a:p>
          <a:endParaRPr lang="ru-RU"/>
        </a:p>
      </dgm:t>
    </dgm:pt>
    <dgm:pt modelId="{1D03AF76-402E-4128-80DF-B231D56F9979}" type="sibTrans" cxnId="{F766064A-F3AD-4FBF-9422-A836E8A33425}">
      <dgm:prSet/>
      <dgm:spPr/>
      <dgm:t>
        <a:bodyPr/>
        <a:lstStyle/>
        <a:p>
          <a:endParaRPr lang="ru-RU"/>
        </a:p>
      </dgm:t>
    </dgm:pt>
    <dgm:pt modelId="{CA132586-ADDA-4092-864D-17CCA15E5012}" type="pres">
      <dgm:prSet presAssocID="{A63E5E87-FA9A-4558-9B4D-F074211ED34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B8CC8-8385-46D2-87E3-9DAF71D90FF6}" type="pres">
      <dgm:prSet presAssocID="{3CB9838D-C65B-4C8B-8104-01BAE836D187}" presName="circle1" presStyleLbl="node1" presStyleIdx="0" presStyleCnt="1"/>
      <dgm:spPr/>
    </dgm:pt>
    <dgm:pt modelId="{B455B60E-ED19-4DC8-83B4-8E37E7779254}" type="pres">
      <dgm:prSet presAssocID="{3CB9838D-C65B-4C8B-8104-01BAE836D187}" presName="space" presStyleCnt="0"/>
      <dgm:spPr/>
    </dgm:pt>
    <dgm:pt modelId="{16B62748-9CFC-4948-AB06-017830AD57E2}" type="pres">
      <dgm:prSet presAssocID="{3CB9838D-C65B-4C8B-8104-01BAE836D187}" presName="rect1" presStyleLbl="alignAcc1" presStyleIdx="0" presStyleCnt="1"/>
      <dgm:spPr/>
      <dgm:t>
        <a:bodyPr/>
        <a:lstStyle/>
        <a:p>
          <a:endParaRPr lang="ru-RU"/>
        </a:p>
      </dgm:t>
    </dgm:pt>
    <dgm:pt modelId="{F4CD8263-2D43-4752-9A67-6FA3F5230468}" type="pres">
      <dgm:prSet presAssocID="{3CB9838D-C65B-4C8B-8104-01BAE836D18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69EF9-272F-4EFA-B89B-CBB21BE93703}" type="presOf" srcId="{3CB9838D-C65B-4C8B-8104-01BAE836D187}" destId="{16B62748-9CFC-4948-AB06-017830AD57E2}" srcOrd="0" destOrd="0" presId="urn:microsoft.com/office/officeart/2005/8/layout/target3"/>
    <dgm:cxn modelId="{1BC84D63-2373-4A6B-A293-E58A8390CA92}" type="presOf" srcId="{3CB9838D-C65B-4C8B-8104-01BAE836D187}" destId="{F4CD8263-2D43-4752-9A67-6FA3F5230468}" srcOrd="1" destOrd="0" presId="urn:microsoft.com/office/officeart/2005/8/layout/target3"/>
    <dgm:cxn modelId="{F630F26A-C3AE-45B2-A591-FD7F26C65652}" type="presOf" srcId="{A63E5E87-FA9A-4558-9B4D-F074211ED340}" destId="{CA132586-ADDA-4092-864D-17CCA15E5012}" srcOrd="0" destOrd="0" presId="urn:microsoft.com/office/officeart/2005/8/layout/target3"/>
    <dgm:cxn modelId="{F766064A-F3AD-4FBF-9422-A836E8A33425}" srcId="{A63E5E87-FA9A-4558-9B4D-F074211ED340}" destId="{3CB9838D-C65B-4C8B-8104-01BAE836D187}" srcOrd="0" destOrd="0" parTransId="{67BF06C5-A414-4E51-B8E2-76DA79417F09}" sibTransId="{1D03AF76-402E-4128-80DF-B231D56F9979}"/>
    <dgm:cxn modelId="{0E895D01-D650-410A-A9C0-1874B7CCC0FD}" type="presParOf" srcId="{CA132586-ADDA-4092-864D-17CCA15E5012}" destId="{FCAB8CC8-8385-46D2-87E3-9DAF71D90FF6}" srcOrd="0" destOrd="0" presId="urn:microsoft.com/office/officeart/2005/8/layout/target3"/>
    <dgm:cxn modelId="{F186ACDC-4290-4D53-BB85-D908BC2AA47D}" type="presParOf" srcId="{CA132586-ADDA-4092-864D-17CCA15E5012}" destId="{B455B60E-ED19-4DC8-83B4-8E37E7779254}" srcOrd="1" destOrd="0" presId="urn:microsoft.com/office/officeart/2005/8/layout/target3"/>
    <dgm:cxn modelId="{E9C2F116-ABED-471D-951B-A8BD45C209C7}" type="presParOf" srcId="{CA132586-ADDA-4092-864D-17CCA15E5012}" destId="{16B62748-9CFC-4948-AB06-017830AD57E2}" srcOrd="2" destOrd="0" presId="urn:microsoft.com/office/officeart/2005/8/layout/target3"/>
    <dgm:cxn modelId="{15602C75-8136-4CCF-8653-A5DA34DC4BEB}" type="presParOf" srcId="{CA132586-ADDA-4092-864D-17CCA15E5012}" destId="{F4CD8263-2D43-4752-9A67-6FA3F523046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47ED3-E729-4825-8551-AB4631161D4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DFE9A4-511D-4BCF-BA46-8EF77F4C1434}">
      <dgm:prSet custT="1"/>
      <dgm:spPr/>
      <dgm:t>
        <a:bodyPr/>
        <a:lstStyle/>
        <a:p>
          <a:pPr algn="just" rtl="0"/>
          <a:r>
            <a:rPr lang="ru-RU" sz="1800" dirty="0" smtClean="0"/>
            <a:t>Экономические преобразования в развитых странах потребовали коренных изменений содержания и формы высшего образования.</a:t>
          </a:r>
          <a:endParaRPr lang="ru-RU" sz="1800" dirty="0"/>
        </a:p>
      </dgm:t>
    </dgm:pt>
    <dgm:pt modelId="{5CB27987-05CA-4086-8D49-7489D5F4ABF1}" type="parTrans" cxnId="{AEC679D5-C49C-4ADC-8165-8F366E3D13E6}">
      <dgm:prSet/>
      <dgm:spPr/>
      <dgm:t>
        <a:bodyPr/>
        <a:lstStyle/>
        <a:p>
          <a:endParaRPr lang="ru-RU"/>
        </a:p>
      </dgm:t>
    </dgm:pt>
    <dgm:pt modelId="{F105BB0C-0720-4529-AD6C-9C90399DEA21}" type="sibTrans" cxnId="{AEC679D5-C49C-4ADC-8165-8F366E3D13E6}">
      <dgm:prSet/>
      <dgm:spPr/>
      <dgm:t>
        <a:bodyPr/>
        <a:lstStyle/>
        <a:p>
          <a:endParaRPr lang="ru-RU"/>
        </a:p>
      </dgm:t>
    </dgm:pt>
    <dgm:pt modelId="{A7B38EEC-2A4C-43AD-98E4-9C905AF95842}">
      <dgm:prSet custT="1"/>
      <dgm:spPr/>
      <dgm:t>
        <a:bodyPr/>
        <a:lstStyle/>
        <a:p>
          <a:pPr algn="just" rtl="0"/>
          <a:r>
            <a:rPr lang="ru-RU" sz="2000" dirty="0" smtClean="0"/>
            <a:t>Жесткая конкуренция в сфере научной деятельности, наукоемкое производство требуют высококвалифицированных и высокообразованных кадров, способных к творческому подходу в своей профессиональной деятельности.</a:t>
          </a:r>
          <a:endParaRPr lang="ru-RU" sz="2000" dirty="0"/>
        </a:p>
      </dgm:t>
    </dgm:pt>
    <dgm:pt modelId="{0697CF6C-DAFF-4BEF-8DD1-7B266036D281}" type="parTrans" cxnId="{4B3CD208-ED58-4853-A9B8-F7504F1467E3}">
      <dgm:prSet/>
      <dgm:spPr/>
      <dgm:t>
        <a:bodyPr/>
        <a:lstStyle/>
        <a:p>
          <a:endParaRPr lang="ru-RU"/>
        </a:p>
      </dgm:t>
    </dgm:pt>
    <dgm:pt modelId="{FA652A45-DBF3-4E04-9418-40CE924A1E29}" type="sibTrans" cxnId="{4B3CD208-ED58-4853-A9B8-F7504F1467E3}">
      <dgm:prSet/>
      <dgm:spPr/>
      <dgm:t>
        <a:bodyPr/>
        <a:lstStyle/>
        <a:p>
          <a:endParaRPr lang="ru-RU"/>
        </a:p>
      </dgm:t>
    </dgm:pt>
    <dgm:pt modelId="{6849A5A1-53AA-44E1-A86D-769FED3D123A}">
      <dgm:prSet custT="1"/>
      <dgm:spPr/>
      <dgm:t>
        <a:bodyPr/>
        <a:lstStyle/>
        <a:p>
          <a:pPr algn="just" rtl="0"/>
          <a:r>
            <a:rPr lang="ru-RU" sz="2400" dirty="0" smtClean="0"/>
            <a:t>Оторванность академического образования от рынка труда.</a:t>
          </a:r>
          <a:endParaRPr lang="ru-RU" sz="2400" dirty="0"/>
        </a:p>
      </dgm:t>
    </dgm:pt>
    <dgm:pt modelId="{566A66D6-6DB9-4DFB-A2D4-F3BE9291E75A}" type="parTrans" cxnId="{F9FEF1B9-D73F-4218-AB86-E1F0B47E8014}">
      <dgm:prSet/>
      <dgm:spPr/>
      <dgm:t>
        <a:bodyPr/>
        <a:lstStyle/>
        <a:p>
          <a:endParaRPr lang="ru-RU"/>
        </a:p>
      </dgm:t>
    </dgm:pt>
    <dgm:pt modelId="{9F9602B8-1703-42AB-9A28-A1E196FB6F22}" type="sibTrans" cxnId="{F9FEF1B9-D73F-4218-AB86-E1F0B47E8014}">
      <dgm:prSet/>
      <dgm:spPr/>
      <dgm:t>
        <a:bodyPr/>
        <a:lstStyle/>
        <a:p>
          <a:endParaRPr lang="ru-RU"/>
        </a:p>
      </dgm:t>
    </dgm:pt>
    <dgm:pt modelId="{D1DD015B-2718-4E9E-BA7B-517DEFC52064}" type="pres">
      <dgm:prSet presAssocID="{7DA47ED3-E729-4825-8551-AB4631161D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6ED568-95B9-44D5-AD40-F8E823DA982E}" type="pres">
      <dgm:prSet presAssocID="{7DA47ED3-E729-4825-8551-AB4631161D41}" presName="Name1" presStyleCnt="0"/>
      <dgm:spPr/>
    </dgm:pt>
    <dgm:pt modelId="{3CF27F76-F88F-4AA8-8F75-496E6363F32C}" type="pres">
      <dgm:prSet presAssocID="{7DA47ED3-E729-4825-8551-AB4631161D41}" presName="cycle" presStyleCnt="0"/>
      <dgm:spPr/>
    </dgm:pt>
    <dgm:pt modelId="{8C5DCAD2-3B1D-47DF-B459-8920B576B85D}" type="pres">
      <dgm:prSet presAssocID="{7DA47ED3-E729-4825-8551-AB4631161D41}" presName="srcNode" presStyleLbl="node1" presStyleIdx="0" presStyleCnt="3"/>
      <dgm:spPr/>
    </dgm:pt>
    <dgm:pt modelId="{35DCED3F-AA20-474E-B280-B495E066088C}" type="pres">
      <dgm:prSet presAssocID="{7DA47ED3-E729-4825-8551-AB4631161D41}" presName="conn" presStyleLbl="parChTrans1D2" presStyleIdx="0" presStyleCnt="1"/>
      <dgm:spPr/>
      <dgm:t>
        <a:bodyPr/>
        <a:lstStyle/>
        <a:p>
          <a:endParaRPr lang="ru-RU"/>
        </a:p>
      </dgm:t>
    </dgm:pt>
    <dgm:pt modelId="{4D54853C-890C-41B7-9309-476698607992}" type="pres">
      <dgm:prSet presAssocID="{7DA47ED3-E729-4825-8551-AB4631161D41}" presName="extraNode" presStyleLbl="node1" presStyleIdx="0" presStyleCnt="3"/>
      <dgm:spPr/>
    </dgm:pt>
    <dgm:pt modelId="{854868EB-F57F-4A1B-9D22-5573B5FE7782}" type="pres">
      <dgm:prSet presAssocID="{7DA47ED3-E729-4825-8551-AB4631161D41}" presName="dstNode" presStyleLbl="node1" presStyleIdx="0" presStyleCnt="3"/>
      <dgm:spPr/>
    </dgm:pt>
    <dgm:pt modelId="{805BB2A7-92A3-4849-9389-C35364DEFA91}" type="pres">
      <dgm:prSet presAssocID="{D6DFE9A4-511D-4BCF-BA46-8EF77F4C143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D09E4-080A-4F44-9717-34C624E7AC13}" type="pres">
      <dgm:prSet presAssocID="{D6DFE9A4-511D-4BCF-BA46-8EF77F4C1434}" presName="accent_1" presStyleCnt="0"/>
      <dgm:spPr/>
    </dgm:pt>
    <dgm:pt modelId="{B725E0B1-61F5-4CC0-B917-4CA366B40933}" type="pres">
      <dgm:prSet presAssocID="{D6DFE9A4-511D-4BCF-BA46-8EF77F4C1434}" presName="accentRepeatNode" presStyleLbl="solidFgAcc1" presStyleIdx="0" presStyleCnt="3"/>
      <dgm:spPr/>
    </dgm:pt>
    <dgm:pt modelId="{E0701587-E5F1-436E-9E5E-EF6C9FAA3E2A}" type="pres">
      <dgm:prSet presAssocID="{A7B38EEC-2A4C-43AD-98E4-9C905AF95842}" presName="text_2" presStyleLbl="node1" presStyleIdx="1" presStyleCnt="3" custScaleY="15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0ED8-C02D-468A-8B39-5908C7B73D6A}" type="pres">
      <dgm:prSet presAssocID="{A7B38EEC-2A4C-43AD-98E4-9C905AF95842}" presName="accent_2" presStyleCnt="0"/>
      <dgm:spPr/>
    </dgm:pt>
    <dgm:pt modelId="{7AB80315-CABD-482E-9519-21277006C741}" type="pres">
      <dgm:prSet presAssocID="{A7B38EEC-2A4C-43AD-98E4-9C905AF95842}" presName="accentRepeatNode" presStyleLbl="solidFgAcc1" presStyleIdx="1" presStyleCnt="3" custLinFactNeighborX="-1647" custLinFactNeighborY="2077"/>
      <dgm:spPr/>
    </dgm:pt>
    <dgm:pt modelId="{D5C53504-4905-4B40-8526-7529FB3A9EC3}" type="pres">
      <dgm:prSet presAssocID="{6849A5A1-53AA-44E1-A86D-769FED3D123A}" presName="text_3" presStyleLbl="node1" presStyleIdx="2" presStyleCnt="3" custLinFactNeighborX="-159" custLinFactNeighborY="-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52B53-4110-4C9A-8D47-3301FE7CEA89}" type="pres">
      <dgm:prSet presAssocID="{6849A5A1-53AA-44E1-A86D-769FED3D123A}" presName="accent_3" presStyleCnt="0"/>
      <dgm:spPr/>
    </dgm:pt>
    <dgm:pt modelId="{63E3F462-FFA6-4139-AF66-F03DBE11A33E}" type="pres">
      <dgm:prSet presAssocID="{6849A5A1-53AA-44E1-A86D-769FED3D123A}" presName="accentRepeatNode" presStyleLbl="solidFgAcc1" presStyleIdx="2" presStyleCnt="3"/>
      <dgm:spPr/>
    </dgm:pt>
  </dgm:ptLst>
  <dgm:cxnLst>
    <dgm:cxn modelId="{F9FEF1B9-D73F-4218-AB86-E1F0B47E8014}" srcId="{7DA47ED3-E729-4825-8551-AB4631161D41}" destId="{6849A5A1-53AA-44E1-A86D-769FED3D123A}" srcOrd="2" destOrd="0" parTransId="{566A66D6-6DB9-4DFB-A2D4-F3BE9291E75A}" sibTransId="{9F9602B8-1703-42AB-9A28-A1E196FB6F22}"/>
    <dgm:cxn modelId="{D454B570-A274-4BFF-B7DC-700469B1E0A8}" type="presOf" srcId="{D6DFE9A4-511D-4BCF-BA46-8EF77F4C1434}" destId="{805BB2A7-92A3-4849-9389-C35364DEFA91}" srcOrd="0" destOrd="0" presId="urn:microsoft.com/office/officeart/2008/layout/VerticalCurvedList"/>
    <dgm:cxn modelId="{4B3CD208-ED58-4853-A9B8-F7504F1467E3}" srcId="{7DA47ED3-E729-4825-8551-AB4631161D41}" destId="{A7B38EEC-2A4C-43AD-98E4-9C905AF95842}" srcOrd="1" destOrd="0" parTransId="{0697CF6C-DAFF-4BEF-8DD1-7B266036D281}" sibTransId="{FA652A45-DBF3-4E04-9418-40CE924A1E29}"/>
    <dgm:cxn modelId="{6BBA0956-31B1-405B-8B8E-53E8794484B4}" type="presOf" srcId="{F105BB0C-0720-4529-AD6C-9C90399DEA21}" destId="{35DCED3F-AA20-474E-B280-B495E066088C}" srcOrd="0" destOrd="0" presId="urn:microsoft.com/office/officeart/2008/layout/VerticalCurvedList"/>
    <dgm:cxn modelId="{3620A52D-D3BE-4D0A-AAF6-45F24F0F6169}" type="presOf" srcId="{6849A5A1-53AA-44E1-A86D-769FED3D123A}" destId="{D5C53504-4905-4B40-8526-7529FB3A9EC3}" srcOrd="0" destOrd="0" presId="urn:microsoft.com/office/officeart/2008/layout/VerticalCurvedList"/>
    <dgm:cxn modelId="{AEC679D5-C49C-4ADC-8165-8F366E3D13E6}" srcId="{7DA47ED3-E729-4825-8551-AB4631161D41}" destId="{D6DFE9A4-511D-4BCF-BA46-8EF77F4C1434}" srcOrd="0" destOrd="0" parTransId="{5CB27987-05CA-4086-8D49-7489D5F4ABF1}" sibTransId="{F105BB0C-0720-4529-AD6C-9C90399DEA21}"/>
    <dgm:cxn modelId="{2A4332B2-62B2-49D3-B929-EB9D4D79E0C7}" type="presOf" srcId="{A7B38EEC-2A4C-43AD-98E4-9C905AF95842}" destId="{E0701587-E5F1-436E-9E5E-EF6C9FAA3E2A}" srcOrd="0" destOrd="0" presId="urn:microsoft.com/office/officeart/2008/layout/VerticalCurvedList"/>
    <dgm:cxn modelId="{9E410F5C-A827-47DB-87F4-39C6A3CC391C}" type="presOf" srcId="{7DA47ED3-E729-4825-8551-AB4631161D41}" destId="{D1DD015B-2718-4E9E-BA7B-517DEFC52064}" srcOrd="0" destOrd="0" presId="urn:microsoft.com/office/officeart/2008/layout/VerticalCurvedList"/>
    <dgm:cxn modelId="{E7F56031-4BC1-47F2-8616-5E29293018DE}" type="presParOf" srcId="{D1DD015B-2718-4E9E-BA7B-517DEFC52064}" destId="{8D6ED568-95B9-44D5-AD40-F8E823DA982E}" srcOrd="0" destOrd="0" presId="urn:microsoft.com/office/officeart/2008/layout/VerticalCurvedList"/>
    <dgm:cxn modelId="{441B0436-8DFB-4C49-8ADD-66EAD6B2F508}" type="presParOf" srcId="{8D6ED568-95B9-44D5-AD40-F8E823DA982E}" destId="{3CF27F76-F88F-4AA8-8F75-496E6363F32C}" srcOrd="0" destOrd="0" presId="urn:microsoft.com/office/officeart/2008/layout/VerticalCurvedList"/>
    <dgm:cxn modelId="{59B48827-2A18-424F-9DEE-530C74058B2C}" type="presParOf" srcId="{3CF27F76-F88F-4AA8-8F75-496E6363F32C}" destId="{8C5DCAD2-3B1D-47DF-B459-8920B576B85D}" srcOrd="0" destOrd="0" presId="urn:microsoft.com/office/officeart/2008/layout/VerticalCurvedList"/>
    <dgm:cxn modelId="{6765B2B7-5771-4091-82DD-C8FE47490826}" type="presParOf" srcId="{3CF27F76-F88F-4AA8-8F75-496E6363F32C}" destId="{35DCED3F-AA20-474E-B280-B495E066088C}" srcOrd="1" destOrd="0" presId="urn:microsoft.com/office/officeart/2008/layout/VerticalCurvedList"/>
    <dgm:cxn modelId="{82088D8B-ED75-48ED-83EC-B7AD90568C06}" type="presParOf" srcId="{3CF27F76-F88F-4AA8-8F75-496E6363F32C}" destId="{4D54853C-890C-41B7-9309-476698607992}" srcOrd="2" destOrd="0" presId="urn:microsoft.com/office/officeart/2008/layout/VerticalCurvedList"/>
    <dgm:cxn modelId="{C9455360-02C5-45E9-A113-45007EC8A3F0}" type="presParOf" srcId="{3CF27F76-F88F-4AA8-8F75-496E6363F32C}" destId="{854868EB-F57F-4A1B-9D22-5573B5FE7782}" srcOrd="3" destOrd="0" presId="urn:microsoft.com/office/officeart/2008/layout/VerticalCurvedList"/>
    <dgm:cxn modelId="{245E471E-DBBD-4F58-BBA3-FDDDBCCEDC86}" type="presParOf" srcId="{8D6ED568-95B9-44D5-AD40-F8E823DA982E}" destId="{805BB2A7-92A3-4849-9389-C35364DEFA91}" srcOrd="1" destOrd="0" presId="urn:microsoft.com/office/officeart/2008/layout/VerticalCurvedList"/>
    <dgm:cxn modelId="{FE6AA902-0447-4295-B9BE-D53EA3DFD363}" type="presParOf" srcId="{8D6ED568-95B9-44D5-AD40-F8E823DA982E}" destId="{2E2D09E4-080A-4F44-9717-34C624E7AC13}" srcOrd="2" destOrd="0" presId="urn:microsoft.com/office/officeart/2008/layout/VerticalCurvedList"/>
    <dgm:cxn modelId="{2A66C6CB-98AF-43CA-ABE5-C57DB54FB821}" type="presParOf" srcId="{2E2D09E4-080A-4F44-9717-34C624E7AC13}" destId="{B725E0B1-61F5-4CC0-B917-4CA366B40933}" srcOrd="0" destOrd="0" presId="urn:microsoft.com/office/officeart/2008/layout/VerticalCurvedList"/>
    <dgm:cxn modelId="{F919F0D0-E4AE-4A72-BC06-829436F7BE02}" type="presParOf" srcId="{8D6ED568-95B9-44D5-AD40-F8E823DA982E}" destId="{E0701587-E5F1-436E-9E5E-EF6C9FAA3E2A}" srcOrd="3" destOrd="0" presId="urn:microsoft.com/office/officeart/2008/layout/VerticalCurvedList"/>
    <dgm:cxn modelId="{D6DA4A86-C5BF-420F-A4E4-84298935D19F}" type="presParOf" srcId="{8D6ED568-95B9-44D5-AD40-F8E823DA982E}" destId="{96DE0ED8-C02D-468A-8B39-5908C7B73D6A}" srcOrd="4" destOrd="0" presId="urn:microsoft.com/office/officeart/2008/layout/VerticalCurvedList"/>
    <dgm:cxn modelId="{BD230B61-6111-40EA-BB0F-162E6047FB6C}" type="presParOf" srcId="{96DE0ED8-C02D-468A-8B39-5908C7B73D6A}" destId="{7AB80315-CABD-482E-9519-21277006C741}" srcOrd="0" destOrd="0" presId="urn:microsoft.com/office/officeart/2008/layout/VerticalCurvedList"/>
    <dgm:cxn modelId="{A00C8849-2330-4C18-92D7-3F65ED330B2B}" type="presParOf" srcId="{8D6ED568-95B9-44D5-AD40-F8E823DA982E}" destId="{D5C53504-4905-4B40-8526-7529FB3A9EC3}" srcOrd="5" destOrd="0" presId="urn:microsoft.com/office/officeart/2008/layout/VerticalCurvedList"/>
    <dgm:cxn modelId="{70824340-BC60-442A-9E00-136E4D4ED8F4}" type="presParOf" srcId="{8D6ED568-95B9-44D5-AD40-F8E823DA982E}" destId="{98A52B53-4110-4C9A-8D47-3301FE7CEA89}" srcOrd="6" destOrd="0" presId="urn:microsoft.com/office/officeart/2008/layout/VerticalCurvedList"/>
    <dgm:cxn modelId="{4DD24EC3-A9A4-4C5B-8225-7F5318454043}" type="presParOf" srcId="{98A52B53-4110-4C9A-8D47-3301FE7CEA89}" destId="{63E3F462-FFA6-4139-AF66-F03DBE11A3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6A23F-C1BF-4D62-BD1C-F179B7A8100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515905-87BB-413C-BEE8-BEBF6CD6D63A}">
      <dgm:prSet custT="1"/>
      <dgm:spPr/>
      <dgm:t>
        <a:bodyPr/>
        <a:lstStyle/>
        <a:p>
          <a:pPr algn="just" rtl="0"/>
          <a:r>
            <a:rPr lang="ru-RU" sz="2000" dirty="0" smtClean="0"/>
            <a:t>Отставание европейских стран по количеству научных кадров высшей квалификации (докторов наук) от США в 2 раза.</a:t>
          </a:r>
          <a:endParaRPr lang="ru-RU" sz="2000" dirty="0"/>
        </a:p>
      </dgm:t>
    </dgm:pt>
    <dgm:pt modelId="{6C7F056A-11E2-4A91-8F88-EF59967B8B63}" type="parTrans" cxnId="{269417C6-33EF-4C0A-9304-0AEE4D5F064C}">
      <dgm:prSet/>
      <dgm:spPr/>
      <dgm:t>
        <a:bodyPr/>
        <a:lstStyle/>
        <a:p>
          <a:endParaRPr lang="ru-RU"/>
        </a:p>
      </dgm:t>
    </dgm:pt>
    <dgm:pt modelId="{17299FA9-829A-4B2A-A54A-7F9AA8270A71}" type="sibTrans" cxnId="{269417C6-33EF-4C0A-9304-0AEE4D5F064C}">
      <dgm:prSet/>
      <dgm:spPr/>
      <dgm:t>
        <a:bodyPr/>
        <a:lstStyle/>
        <a:p>
          <a:endParaRPr lang="ru-RU"/>
        </a:p>
      </dgm:t>
    </dgm:pt>
    <dgm:pt modelId="{6A46B12F-16C4-4F22-B5E5-89C26CE2648B}">
      <dgm:prSet custT="1"/>
      <dgm:spPr/>
      <dgm:t>
        <a:bodyPr/>
        <a:lstStyle/>
        <a:p>
          <a:pPr algn="just" rtl="0"/>
          <a:r>
            <a:rPr lang="ru-RU" sz="1800" dirty="0" smtClean="0"/>
            <a:t>Интенсивный поиск источников поступления денежных средств в сфере высшего образования, основной из которых - платное обучение иностранных студентов. </a:t>
          </a:r>
          <a:endParaRPr lang="ru-RU" sz="1800" dirty="0"/>
        </a:p>
      </dgm:t>
    </dgm:pt>
    <dgm:pt modelId="{5CDF5E97-5490-4391-B8F4-B8A2A928D518}" type="parTrans" cxnId="{A2356E1C-23BF-4A67-9310-3FE6742578D7}">
      <dgm:prSet/>
      <dgm:spPr/>
      <dgm:t>
        <a:bodyPr/>
        <a:lstStyle/>
        <a:p>
          <a:endParaRPr lang="ru-RU"/>
        </a:p>
      </dgm:t>
    </dgm:pt>
    <dgm:pt modelId="{18A395C8-ED99-4B00-ADAC-A8B864194D1B}" type="sibTrans" cxnId="{A2356E1C-23BF-4A67-9310-3FE6742578D7}">
      <dgm:prSet/>
      <dgm:spPr/>
      <dgm:t>
        <a:bodyPr/>
        <a:lstStyle/>
        <a:p>
          <a:endParaRPr lang="ru-RU"/>
        </a:p>
      </dgm:t>
    </dgm:pt>
    <dgm:pt modelId="{CBBBC12B-7204-49D5-A99C-BF5CE90AAF29}">
      <dgm:prSet/>
      <dgm:spPr/>
      <dgm:t>
        <a:bodyPr/>
        <a:lstStyle/>
        <a:p>
          <a:pPr algn="just" rtl="0"/>
          <a:r>
            <a:rPr lang="ru-RU" dirty="0" smtClean="0"/>
            <a:t>Стремление объединить разрозненные экономические потенциалы стран Евросоюза в единый экономический механизм.</a:t>
          </a:r>
          <a:endParaRPr lang="ru-RU" dirty="0"/>
        </a:p>
      </dgm:t>
    </dgm:pt>
    <dgm:pt modelId="{130E63E8-C774-4507-94F4-61AB6A48E496}" type="parTrans" cxnId="{437D2365-2623-493D-B6C4-92CD592DD4FE}">
      <dgm:prSet/>
      <dgm:spPr/>
      <dgm:t>
        <a:bodyPr/>
        <a:lstStyle/>
        <a:p>
          <a:endParaRPr lang="ru-RU"/>
        </a:p>
      </dgm:t>
    </dgm:pt>
    <dgm:pt modelId="{7B02205A-B67E-46C7-8F4D-12BAF503B774}" type="sibTrans" cxnId="{437D2365-2623-493D-B6C4-92CD592DD4FE}">
      <dgm:prSet/>
      <dgm:spPr/>
      <dgm:t>
        <a:bodyPr/>
        <a:lstStyle/>
        <a:p>
          <a:endParaRPr lang="ru-RU"/>
        </a:p>
      </dgm:t>
    </dgm:pt>
    <dgm:pt modelId="{3860D3C4-A4F3-41D6-8E25-59805D1CDD5A}" type="pres">
      <dgm:prSet presAssocID="{5256A23F-C1BF-4D62-BD1C-F179B7A810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3B73A45-29D7-4F3F-AC60-430FE7CC1F4D}" type="pres">
      <dgm:prSet presAssocID="{5256A23F-C1BF-4D62-BD1C-F179B7A81007}" presName="Name1" presStyleCnt="0"/>
      <dgm:spPr/>
    </dgm:pt>
    <dgm:pt modelId="{EE6042D4-1327-4AF8-B552-956E86E68698}" type="pres">
      <dgm:prSet presAssocID="{5256A23F-C1BF-4D62-BD1C-F179B7A81007}" presName="cycle" presStyleCnt="0"/>
      <dgm:spPr/>
    </dgm:pt>
    <dgm:pt modelId="{22E5F194-D9CA-4293-A7B0-26D614A30A38}" type="pres">
      <dgm:prSet presAssocID="{5256A23F-C1BF-4D62-BD1C-F179B7A81007}" presName="srcNode" presStyleLbl="node1" presStyleIdx="0" presStyleCnt="3"/>
      <dgm:spPr/>
    </dgm:pt>
    <dgm:pt modelId="{93AE58D1-F45B-4768-AE17-F9B2E5AF70BD}" type="pres">
      <dgm:prSet presAssocID="{5256A23F-C1BF-4D62-BD1C-F179B7A81007}" presName="conn" presStyleLbl="parChTrans1D2" presStyleIdx="0" presStyleCnt="1"/>
      <dgm:spPr/>
      <dgm:t>
        <a:bodyPr/>
        <a:lstStyle/>
        <a:p>
          <a:endParaRPr lang="ru-RU"/>
        </a:p>
      </dgm:t>
    </dgm:pt>
    <dgm:pt modelId="{EE58AFC3-C82B-48A3-B354-0A325CC61958}" type="pres">
      <dgm:prSet presAssocID="{5256A23F-C1BF-4D62-BD1C-F179B7A81007}" presName="extraNode" presStyleLbl="node1" presStyleIdx="0" presStyleCnt="3"/>
      <dgm:spPr/>
    </dgm:pt>
    <dgm:pt modelId="{0CDCA9BB-BAAB-4F38-9413-CA5BAB21D6CD}" type="pres">
      <dgm:prSet presAssocID="{5256A23F-C1BF-4D62-BD1C-F179B7A81007}" presName="dstNode" presStyleLbl="node1" presStyleIdx="0" presStyleCnt="3"/>
      <dgm:spPr/>
    </dgm:pt>
    <dgm:pt modelId="{447CB73D-B4CA-4696-A1A9-51AC5053DF52}" type="pres">
      <dgm:prSet presAssocID="{F1515905-87BB-413C-BEE8-BEBF6CD6D63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46C94-A47D-4D34-A11E-7F39442F78AE}" type="pres">
      <dgm:prSet presAssocID="{F1515905-87BB-413C-BEE8-BEBF6CD6D63A}" presName="accent_1" presStyleCnt="0"/>
      <dgm:spPr/>
    </dgm:pt>
    <dgm:pt modelId="{156B3A5B-3501-484E-8BD3-94DDD72C4B6C}" type="pres">
      <dgm:prSet presAssocID="{F1515905-87BB-413C-BEE8-BEBF6CD6D63A}" presName="accentRepeatNode" presStyleLbl="solidFgAcc1" presStyleIdx="0" presStyleCnt="3" custLinFactNeighborX="730" custLinFactNeighborY="-1041"/>
      <dgm:spPr/>
    </dgm:pt>
    <dgm:pt modelId="{670509DD-B1B5-4747-A12C-FC6076D2B447}" type="pres">
      <dgm:prSet presAssocID="{6A46B12F-16C4-4F22-B5E5-89C26CE2648B}" presName="text_2" presStyleLbl="node1" presStyleIdx="1" presStyleCnt="3" custScaleY="110982" custLinFactNeighborX="196" custLinFactNeighborY="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F8BFE-61F3-4F8F-8642-9E4F720DAEB3}" type="pres">
      <dgm:prSet presAssocID="{6A46B12F-16C4-4F22-B5E5-89C26CE2648B}" presName="accent_2" presStyleCnt="0"/>
      <dgm:spPr/>
    </dgm:pt>
    <dgm:pt modelId="{EC70D5A4-8ACA-4F47-83F7-835457B970E5}" type="pres">
      <dgm:prSet presAssocID="{6A46B12F-16C4-4F22-B5E5-89C26CE2648B}" presName="accentRepeatNode" presStyleLbl="solidFgAcc1" presStyleIdx="1" presStyleCnt="3"/>
      <dgm:spPr/>
    </dgm:pt>
    <dgm:pt modelId="{E638E246-1D9F-42A4-9597-01A68F643972}" type="pres">
      <dgm:prSet presAssocID="{CBBBC12B-7204-49D5-A99C-BF5CE90AAF2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2A23F-7775-4AA9-BF95-8360B098498E}" type="pres">
      <dgm:prSet presAssocID="{CBBBC12B-7204-49D5-A99C-BF5CE90AAF29}" presName="accent_3" presStyleCnt="0"/>
      <dgm:spPr/>
    </dgm:pt>
    <dgm:pt modelId="{648231FA-B6A9-4A42-9F7C-C2FDBA28AB30}" type="pres">
      <dgm:prSet presAssocID="{CBBBC12B-7204-49D5-A99C-BF5CE90AAF29}" presName="accentRepeatNode" presStyleLbl="solidFgAcc1" presStyleIdx="2" presStyleCnt="3"/>
      <dgm:spPr/>
    </dgm:pt>
  </dgm:ptLst>
  <dgm:cxnLst>
    <dgm:cxn modelId="{269417C6-33EF-4C0A-9304-0AEE4D5F064C}" srcId="{5256A23F-C1BF-4D62-BD1C-F179B7A81007}" destId="{F1515905-87BB-413C-BEE8-BEBF6CD6D63A}" srcOrd="0" destOrd="0" parTransId="{6C7F056A-11E2-4A91-8F88-EF59967B8B63}" sibTransId="{17299FA9-829A-4B2A-A54A-7F9AA8270A71}"/>
    <dgm:cxn modelId="{3E77964B-7D66-416B-8921-9BEA55E47EC0}" type="presOf" srcId="{6A46B12F-16C4-4F22-B5E5-89C26CE2648B}" destId="{670509DD-B1B5-4747-A12C-FC6076D2B447}" srcOrd="0" destOrd="0" presId="urn:microsoft.com/office/officeart/2008/layout/VerticalCurvedList"/>
    <dgm:cxn modelId="{B5047F28-D121-45C0-A081-422B9F714276}" type="presOf" srcId="{17299FA9-829A-4B2A-A54A-7F9AA8270A71}" destId="{93AE58D1-F45B-4768-AE17-F9B2E5AF70BD}" srcOrd="0" destOrd="0" presId="urn:microsoft.com/office/officeart/2008/layout/VerticalCurvedList"/>
    <dgm:cxn modelId="{A2356E1C-23BF-4A67-9310-3FE6742578D7}" srcId="{5256A23F-C1BF-4D62-BD1C-F179B7A81007}" destId="{6A46B12F-16C4-4F22-B5E5-89C26CE2648B}" srcOrd="1" destOrd="0" parTransId="{5CDF5E97-5490-4391-B8F4-B8A2A928D518}" sibTransId="{18A395C8-ED99-4B00-ADAC-A8B864194D1B}"/>
    <dgm:cxn modelId="{C58B6B71-5231-4B14-89C6-5ACFC06782C5}" type="presOf" srcId="{CBBBC12B-7204-49D5-A99C-BF5CE90AAF29}" destId="{E638E246-1D9F-42A4-9597-01A68F643972}" srcOrd="0" destOrd="0" presId="urn:microsoft.com/office/officeart/2008/layout/VerticalCurvedList"/>
    <dgm:cxn modelId="{437D2365-2623-493D-B6C4-92CD592DD4FE}" srcId="{5256A23F-C1BF-4D62-BD1C-F179B7A81007}" destId="{CBBBC12B-7204-49D5-A99C-BF5CE90AAF29}" srcOrd="2" destOrd="0" parTransId="{130E63E8-C774-4507-94F4-61AB6A48E496}" sibTransId="{7B02205A-B67E-46C7-8F4D-12BAF503B774}"/>
    <dgm:cxn modelId="{8DF04FA1-A9C4-49C5-A6F7-A4C0BDF6E82B}" type="presOf" srcId="{5256A23F-C1BF-4D62-BD1C-F179B7A81007}" destId="{3860D3C4-A4F3-41D6-8E25-59805D1CDD5A}" srcOrd="0" destOrd="0" presId="urn:microsoft.com/office/officeart/2008/layout/VerticalCurvedList"/>
    <dgm:cxn modelId="{735BEFBA-4B83-4053-A09D-F9D223D42609}" type="presOf" srcId="{F1515905-87BB-413C-BEE8-BEBF6CD6D63A}" destId="{447CB73D-B4CA-4696-A1A9-51AC5053DF52}" srcOrd="0" destOrd="0" presId="urn:microsoft.com/office/officeart/2008/layout/VerticalCurvedList"/>
    <dgm:cxn modelId="{67C594A6-F0F3-4C6D-9416-DF66DBC8FB79}" type="presParOf" srcId="{3860D3C4-A4F3-41D6-8E25-59805D1CDD5A}" destId="{93B73A45-29D7-4F3F-AC60-430FE7CC1F4D}" srcOrd="0" destOrd="0" presId="urn:microsoft.com/office/officeart/2008/layout/VerticalCurvedList"/>
    <dgm:cxn modelId="{B3576214-4E4E-4AA3-AEDA-956F37B93063}" type="presParOf" srcId="{93B73A45-29D7-4F3F-AC60-430FE7CC1F4D}" destId="{EE6042D4-1327-4AF8-B552-956E86E68698}" srcOrd="0" destOrd="0" presId="urn:microsoft.com/office/officeart/2008/layout/VerticalCurvedList"/>
    <dgm:cxn modelId="{09306BD2-FBC4-4669-9927-A0A651C167DA}" type="presParOf" srcId="{EE6042D4-1327-4AF8-B552-956E86E68698}" destId="{22E5F194-D9CA-4293-A7B0-26D614A30A38}" srcOrd="0" destOrd="0" presId="urn:microsoft.com/office/officeart/2008/layout/VerticalCurvedList"/>
    <dgm:cxn modelId="{9DF075D5-A310-442A-BCF8-3634DD08BC6E}" type="presParOf" srcId="{EE6042D4-1327-4AF8-B552-956E86E68698}" destId="{93AE58D1-F45B-4768-AE17-F9B2E5AF70BD}" srcOrd="1" destOrd="0" presId="urn:microsoft.com/office/officeart/2008/layout/VerticalCurvedList"/>
    <dgm:cxn modelId="{84C3A3D5-D7DB-49D6-8F7B-2F83F2A6A9D2}" type="presParOf" srcId="{EE6042D4-1327-4AF8-B552-956E86E68698}" destId="{EE58AFC3-C82B-48A3-B354-0A325CC61958}" srcOrd="2" destOrd="0" presId="urn:microsoft.com/office/officeart/2008/layout/VerticalCurvedList"/>
    <dgm:cxn modelId="{BF8A2913-502C-4D57-820C-A7C76C6F5FF4}" type="presParOf" srcId="{EE6042D4-1327-4AF8-B552-956E86E68698}" destId="{0CDCA9BB-BAAB-4F38-9413-CA5BAB21D6CD}" srcOrd="3" destOrd="0" presId="urn:microsoft.com/office/officeart/2008/layout/VerticalCurvedList"/>
    <dgm:cxn modelId="{0D248E41-F177-4B37-A43E-C79029703F95}" type="presParOf" srcId="{93B73A45-29D7-4F3F-AC60-430FE7CC1F4D}" destId="{447CB73D-B4CA-4696-A1A9-51AC5053DF52}" srcOrd="1" destOrd="0" presId="urn:microsoft.com/office/officeart/2008/layout/VerticalCurvedList"/>
    <dgm:cxn modelId="{D3F8D902-097F-4026-B19A-FD58FF3636A5}" type="presParOf" srcId="{93B73A45-29D7-4F3F-AC60-430FE7CC1F4D}" destId="{D8946C94-A47D-4D34-A11E-7F39442F78AE}" srcOrd="2" destOrd="0" presId="urn:microsoft.com/office/officeart/2008/layout/VerticalCurvedList"/>
    <dgm:cxn modelId="{479AF104-8A22-4D04-80D7-C5AAC7ECA5B3}" type="presParOf" srcId="{D8946C94-A47D-4D34-A11E-7F39442F78AE}" destId="{156B3A5B-3501-484E-8BD3-94DDD72C4B6C}" srcOrd="0" destOrd="0" presId="urn:microsoft.com/office/officeart/2008/layout/VerticalCurvedList"/>
    <dgm:cxn modelId="{27E78969-15A6-4272-9370-95CD187B66E9}" type="presParOf" srcId="{93B73A45-29D7-4F3F-AC60-430FE7CC1F4D}" destId="{670509DD-B1B5-4747-A12C-FC6076D2B447}" srcOrd="3" destOrd="0" presId="urn:microsoft.com/office/officeart/2008/layout/VerticalCurvedList"/>
    <dgm:cxn modelId="{999EF484-E30F-4D3D-A16D-4A7D272050F4}" type="presParOf" srcId="{93B73A45-29D7-4F3F-AC60-430FE7CC1F4D}" destId="{B0AF8BFE-61F3-4F8F-8642-9E4F720DAEB3}" srcOrd="4" destOrd="0" presId="urn:microsoft.com/office/officeart/2008/layout/VerticalCurvedList"/>
    <dgm:cxn modelId="{04B230A3-A5C6-440C-AAAC-198B987A1959}" type="presParOf" srcId="{B0AF8BFE-61F3-4F8F-8642-9E4F720DAEB3}" destId="{EC70D5A4-8ACA-4F47-83F7-835457B970E5}" srcOrd="0" destOrd="0" presId="urn:microsoft.com/office/officeart/2008/layout/VerticalCurvedList"/>
    <dgm:cxn modelId="{7611D612-CD11-4372-A2CE-94097A47DA25}" type="presParOf" srcId="{93B73A45-29D7-4F3F-AC60-430FE7CC1F4D}" destId="{E638E246-1D9F-42A4-9597-01A68F643972}" srcOrd="5" destOrd="0" presId="urn:microsoft.com/office/officeart/2008/layout/VerticalCurvedList"/>
    <dgm:cxn modelId="{94CE9042-2090-486A-BE20-BEA96E8B98CA}" type="presParOf" srcId="{93B73A45-29D7-4F3F-AC60-430FE7CC1F4D}" destId="{FB62A23F-7775-4AA9-BF95-8360B098498E}" srcOrd="6" destOrd="0" presId="urn:microsoft.com/office/officeart/2008/layout/VerticalCurvedList"/>
    <dgm:cxn modelId="{05DCFE6F-D63A-4749-9096-82441BF1BCC7}" type="presParOf" srcId="{FB62A23F-7775-4AA9-BF95-8360B098498E}" destId="{648231FA-B6A9-4A42-9F7C-C2FDBA28AB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00AC35-60F3-4428-80E0-77DAF83A32E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8EBFB1-832E-4113-815B-B96EF6BC5B7D}">
      <dgm:prSet/>
      <dgm:spPr/>
      <dgm:t>
        <a:bodyPr/>
        <a:lstStyle/>
        <a:p>
          <a:pPr rtl="0"/>
          <a:r>
            <a:rPr lang="ru-RU" dirty="0" smtClean="0"/>
            <a:t>Решение проблемы признания российских дипломов в европейских странах.</a:t>
          </a:r>
          <a:endParaRPr lang="ru-RU" dirty="0"/>
        </a:p>
      </dgm:t>
    </dgm:pt>
    <dgm:pt modelId="{4BBF5E1B-4189-4247-BAA2-CF135BB077BF}" type="parTrans" cxnId="{22DCB8EF-D4B9-4C76-AADC-5BC4CA6CD774}">
      <dgm:prSet/>
      <dgm:spPr/>
      <dgm:t>
        <a:bodyPr/>
        <a:lstStyle/>
        <a:p>
          <a:endParaRPr lang="ru-RU"/>
        </a:p>
      </dgm:t>
    </dgm:pt>
    <dgm:pt modelId="{5B646DD2-C177-4FBD-A91A-8495B1B4C773}" type="sibTrans" cxnId="{22DCB8EF-D4B9-4C76-AADC-5BC4CA6CD774}">
      <dgm:prSet/>
      <dgm:spPr/>
      <dgm:t>
        <a:bodyPr/>
        <a:lstStyle/>
        <a:p>
          <a:endParaRPr lang="ru-RU"/>
        </a:p>
      </dgm:t>
    </dgm:pt>
    <dgm:pt modelId="{F88E5ACB-CBCB-47E6-B1F5-3941D8BCD546}">
      <dgm:prSet/>
      <dgm:spPr/>
      <dgm:t>
        <a:bodyPr/>
        <a:lstStyle/>
        <a:p>
          <a:pPr rtl="0"/>
          <a:r>
            <a:rPr lang="ru-RU" dirty="0" smtClean="0"/>
            <a:t>Увеличение доходов государственного бюджета от обучения иностранных студентов.</a:t>
          </a:r>
          <a:endParaRPr lang="ru-RU" dirty="0"/>
        </a:p>
      </dgm:t>
    </dgm:pt>
    <dgm:pt modelId="{5A97E8C6-12B1-4E7E-882D-EDD9FD983255}" type="parTrans" cxnId="{A02E3A01-8DCB-4A2E-BB70-52350A225205}">
      <dgm:prSet/>
      <dgm:spPr/>
      <dgm:t>
        <a:bodyPr/>
        <a:lstStyle/>
        <a:p>
          <a:endParaRPr lang="ru-RU"/>
        </a:p>
      </dgm:t>
    </dgm:pt>
    <dgm:pt modelId="{8E1A23E3-153D-4CF4-B746-D97E51E93959}" type="sibTrans" cxnId="{A02E3A01-8DCB-4A2E-BB70-52350A225205}">
      <dgm:prSet/>
      <dgm:spPr/>
      <dgm:t>
        <a:bodyPr/>
        <a:lstStyle/>
        <a:p>
          <a:endParaRPr lang="ru-RU"/>
        </a:p>
      </dgm:t>
    </dgm:pt>
    <dgm:pt modelId="{B0ED9157-E12B-45DE-B141-F4E9C4AAEABB}" type="pres">
      <dgm:prSet presAssocID="{1100AC35-60F3-4428-80E0-77DAF83A32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3560308-7ED4-4BE3-9627-C0721625BFFB}" type="pres">
      <dgm:prSet presAssocID="{1100AC35-60F3-4428-80E0-77DAF83A32E1}" presName="Name1" presStyleCnt="0"/>
      <dgm:spPr/>
    </dgm:pt>
    <dgm:pt modelId="{7BC32770-09D4-40BC-8C8A-7CE678282B59}" type="pres">
      <dgm:prSet presAssocID="{1100AC35-60F3-4428-80E0-77DAF83A32E1}" presName="cycle" presStyleCnt="0"/>
      <dgm:spPr/>
    </dgm:pt>
    <dgm:pt modelId="{429E98A5-1C74-4DC3-9B74-041084C6D58B}" type="pres">
      <dgm:prSet presAssocID="{1100AC35-60F3-4428-80E0-77DAF83A32E1}" presName="srcNode" presStyleLbl="node1" presStyleIdx="0" presStyleCnt="2"/>
      <dgm:spPr/>
    </dgm:pt>
    <dgm:pt modelId="{44483D23-FDC5-419F-A2F2-6846875F37AC}" type="pres">
      <dgm:prSet presAssocID="{1100AC35-60F3-4428-80E0-77DAF83A32E1}" presName="conn" presStyleLbl="parChTrans1D2" presStyleIdx="0" presStyleCnt="1"/>
      <dgm:spPr/>
      <dgm:t>
        <a:bodyPr/>
        <a:lstStyle/>
        <a:p>
          <a:endParaRPr lang="ru-RU"/>
        </a:p>
      </dgm:t>
    </dgm:pt>
    <dgm:pt modelId="{88C12BB4-9AB7-4305-B198-DCB7A8F4FF53}" type="pres">
      <dgm:prSet presAssocID="{1100AC35-60F3-4428-80E0-77DAF83A32E1}" presName="extraNode" presStyleLbl="node1" presStyleIdx="0" presStyleCnt="2"/>
      <dgm:spPr/>
    </dgm:pt>
    <dgm:pt modelId="{DF72C081-C090-4F63-97C7-A7CCE74D0FC3}" type="pres">
      <dgm:prSet presAssocID="{1100AC35-60F3-4428-80E0-77DAF83A32E1}" presName="dstNode" presStyleLbl="node1" presStyleIdx="0" presStyleCnt="2"/>
      <dgm:spPr/>
    </dgm:pt>
    <dgm:pt modelId="{DAC42067-C2AC-49E4-822F-7F8DCED01704}" type="pres">
      <dgm:prSet presAssocID="{0E8EBFB1-832E-4113-815B-B96EF6BC5B7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E06B7-7B8B-4EDB-85D1-3C137F866AD1}" type="pres">
      <dgm:prSet presAssocID="{0E8EBFB1-832E-4113-815B-B96EF6BC5B7D}" presName="accent_1" presStyleCnt="0"/>
      <dgm:spPr/>
    </dgm:pt>
    <dgm:pt modelId="{A335D733-4AC7-404A-B73C-AD420DB54E78}" type="pres">
      <dgm:prSet presAssocID="{0E8EBFB1-832E-4113-815B-B96EF6BC5B7D}" presName="accentRepeatNode" presStyleLbl="solidFgAcc1" presStyleIdx="0" presStyleCnt="2"/>
      <dgm:spPr/>
    </dgm:pt>
    <dgm:pt modelId="{E939F4A7-7F58-46F9-ACCD-DEE74B508E3B}" type="pres">
      <dgm:prSet presAssocID="{F88E5ACB-CBCB-47E6-B1F5-3941D8BCD54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1AAEC-A229-4D3A-92D5-3117981ABB86}" type="pres">
      <dgm:prSet presAssocID="{F88E5ACB-CBCB-47E6-B1F5-3941D8BCD546}" presName="accent_2" presStyleCnt="0"/>
      <dgm:spPr/>
    </dgm:pt>
    <dgm:pt modelId="{459FD085-61AB-4A97-8445-42F84A1746A5}" type="pres">
      <dgm:prSet presAssocID="{F88E5ACB-CBCB-47E6-B1F5-3941D8BCD546}" presName="accentRepeatNode" presStyleLbl="solidFgAcc1" presStyleIdx="1" presStyleCnt="2"/>
      <dgm:spPr/>
    </dgm:pt>
  </dgm:ptLst>
  <dgm:cxnLst>
    <dgm:cxn modelId="{DB4F8BA0-7658-454C-952B-1FE51997844D}" type="presOf" srcId="{0E8EBFB1-832E-4113-815B-B96EF6BC5B7D}" destId="{DAC42067-C2AC-49E4-822F-7F8DCED01704}" srcOrd="0" destOrd="0" presId="urn:microsoft.com/office/officeart/2008/layout/VerticalCurvedList"/>
    <dgm:cxn modelId="{2B9B3070-94ED-4E4A-AF5E-3EBC050259D6}" type="presOf" srcId="{1100AC35-60F3-4428-80E0-77DAF83A32E1}" destId="{B0ED9157-E12B-45DE-B141-F4E9C4AAEABB}" srcOrd="0" destOrd="0" presId="urn:microsoft.com/office/officeart/2008/layout/VerticalCurvedList"/>
    <dgm:cxn modelId="{22DCB8EF-D4B9-4C76-AADC-5BC4CA6CD774}" srcId="{1100AC35-60F3-4428-80E0-77DAF83A32E1}" destId="{0E8EBFB1-832E-4113-815B-B96EF6BC5B7D}" srcOrd="0" destOrd="0" parTransId="{4BBF5E1B-4189-4247-BAA2-CF135BB077BF}" sibTransId="{5B646DD2-C177-4FBD-A91A-8495B1B4C773}"/>
    <dgm:cxn modelId="{A02E3A01-8DCB-4A2E-BB70-52350A225205}" srcId="{1100AC35-60F3-4428-80E0-77DAF83A32E1}" destId="{F88E5ACB-CBCB-47E6-B1F5-3941D8BCD546}" srcOrd="1" destOrd="0" parTransId="{5A97E8C6-12B1-4E7E-882D-EDD9FD983255}" sibTransId="{8E1A23E3-153D-4CF4-B746-D97E51E93959}"/>
    <dgm:cxn modelId="{48C9C7C2-74F0-4036-89F3-32E636951F18}" type="presOf" srcId="{F88E5ACB-CBCB-47E6-B1F5-3941D8BCD546}" destId="{E939F4A7-7F58-46F9-ACCD-DEE74B508E3B}" srcOrd="0" destOrd="0" presId="urn:microsoft.com/office/officeart/2008/layout/VerticalCurvedList"/>
    <dgm:cxn modelId="{2D25772E-9B5D-4A54-B6B5-3FAD1FBE00CC}" type="presOf" srcId="{5B646DD2-C177-4FBD-A91A-8495B1B4C773}" destId="{44483D23-FDC5-419F-A2F2-6846875F37AC}" srcOrd="0" destOrd="0" presId="urn:microsoft.com/office/officeart/2008/layout/VerticalCurvedList"/>
    <dgm:cxn modelId="{736F1815-3AAD-4F9C-9C62-8B42DAEEC81A}" type="presParOf" srcId="{B0ED9157-E12B-45DE-B141-F4E9C4AAEABB}" destId="{93560308-7ED4-4BE3-9627-C0721625BFFB}" srcOrd="0" destOrd="0" presId="urn:microsoft.com/office/officeart/2008/layout/VerticalCurvedList"/>
    <dgm:cxn modelId="{90DE3D50-A97A-448C-A7C0-72BE85C9CF04}" type="presParOf" srcId="{93560308-7ED4-4BE3-9627-C0721625BFFB}" destId="{7BC32770-09D4-40BC-8C8A-7CE678282B59}" srcOrd="0" destOrd="0" presId="urn:microsoft.com/office/officeart/2008/layout/VerticalCurvedList"/>
    <dgm:cxn modelId="{7CE7D3BF-5A07-4CC5-9995-D458D83A07E1}" type="presParOf" srcId="{7BC32770-09D4-40BC-8C8A-7CE678282B59}" destId="{429E98A5-1C74-4DC3-9B74-041084C6D58B}" srcOrd="0" destOrd="0" presId="urn:microsoft.com/office/officeart/2008/layout/VerticalCurvedList"/>
    <dgm:cxn modelId="{CADA0576-4196-4FA8-9D79-2888AC522AC3}" type="presParOf" srcId="{7BC32770-09D4-40BC-8C8A-7CE678282B59}" destId="{44483D23-FDC5-419F-A2F2-6846875F37AC}" srcOrd="1" destOrd="0" presId="urn:microsoft.com/office/officeart/2008/layout/VerticalCurvedList"/>
    <dgm:cxn modelId="{0ED4F9A1-4641-41B1-B381-3F5A13A49322}" type="presParOf" srcId="{7BC32770-09D4-40BC-8C8A-7CE678282B59}" destId="{88C12BB4-9AB7-4305-B198-DCB7A8F4FF53}" srcOrd="2" destOrd="0" presId="urn:microsoft.com/office/officeart/2008/layout/VerticalCurvedList"/>
    <dgm:cxn modelId="{D5685563-0AA4-4A19-B7DF-6858B4274A60}" type="presParOf" srcId="{7BC32770-09D4-40BC-8C8A-7CE678282B59}" destId="{DF72C081-C090-4F63-97C7-A7CCE74D0FC3}" srcOrd="3" destOrd="0" presId="urn:microsoft.com/office/officeart/2008/layout/VerticalCurvedList"/>
    <dgm:cxn modelId="{5EE92CB6-0585-4BA9-83C7-73C02C28500B}" type="presParOf" srcId="{93560308-7ED4-4BE3-9627-C0721625BFFB}" destId="{DAC42067-C2AC-49E4-822F-7F8DCED01704}" srcOrd="1" destOrd="0" presId="urn:microsoft.com/office/officeart/2008/layout/VerticalCurvedList"/>
    <dgm:cxn modelId="{28AD9314-A498-4100-9904-BE1319F0CF78}" type="presParOf" srcId="{93560308-7ED4-4BE3-9627-C0721625BFFB}" destId="{83EE06B7-7B8B-4EDB-85D1-3C137F866AD1}" srcOrd="2" destOrd="0" presId="urn:microsoft.com/office/officeart/2008/layout/VerticalCurvedList"/>
    <dgm:cxn modelId="{E6E05399-6AEB-4777-96CC-0906211C4574}" type="presParOf" srcId="{83EE06B7-7B8B-4EDB-85D1-3C137F866AD1}" destId="{A335D733-4AC7-404A-B73C-AD420DB54E78}" srcOrd="0" destOrd="0" presId="urn:microsoft.com/office/officeart/2008/layout/VerticalCurvedList"/>
    <dgm:cxn modelId="{50FB5ED2-CC80-4865-A7AC-4CD278E4A0A4}" type="presParOf" srcId="{93560308-7ED4-4BE3-9627-C0721625BFFB}" destId="{E939F4A7-7F58-46F9-ACCD-DEE74B508E3B}" srcOrd="3" destOrd="0" presId="urn:microsoft.com/office/officeart/2008/layout/VerticalCurvedList"/>
    <dgm:cxn modelId="{89A1C0E7-FD62-41EA-A23F-B5DA67BC6EE7}" type="presParOf" srcId="{93560308-7ED4-4BE3-9627-C0721625BFFB}" destId="{1821AAEC-A229-4D3A-92D5-3117981ABB86}" srcOrd="4" destOrd="0" presId="urn:microsoft.com/office/officeart/2008/layout/VerticalCurvedList"/>
    <dgm:cxn modelId="{BA870DAF-3B38-493A-BD29-99FCF58F116E}" type="presParOf" srcId="{1821AAEC-A229-4D3A-92D5-3117981ABB86}" destId="{459FD085-61AB-4A97-8445-42F84A1746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43F6E1-E8B6-492D-B730-EC742CF5EF15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3" csCatId="colorful" phldr="1"/>
      <dgm:spPr/>
    </dgm:pt>
    <dgm:pt modelId="{190DADF1-1CC8-4B61-AE42-EDC5EBA90E50}">
      <dgm:prSet phldrT="[Текст]" custT="1"/>
      <dgm:spPr/>
      <dgm:t>
        <a:bodyPr/>
        <a:lstStyle/>
        <a:p>
          <a:r>
            <a:rPr lang="ru-RU" sz="2400" dirty="0" smtClean="0"/>
            <a:t>Проведение реформы высшего образования</a:t>
          </a:r>
          <a:endParaRPr lang="ru-RU" sz="2400" dirty="0"/>
        </a:p>
      </dgm:t>
    </dgm:pt>
    <dgm:pt modelId="{FF02ECDB-71C7-4025-8EA0-B9537971FB63}" type="parTrans" cxnId="{10BEF95C-668A-43CE-9052-6E2D390881D9}">
      <dgm:prSet/>
      <dgm:spPr/>
      <dgm:t>
        <a:bodyPr/>
        <a:lstStyle/>
        <a:p>
          <a:endParaRPr lang="ru-RU"/>
        </a:p>
      </dgm:t>
    </dgm:pt>
    <dgm:pt modelId="{888FDE5E-21C4-456D-8F2A-690A8C2FB67B}" type="sibTrans" cxnId="{10BEF95C-668A-43CE-9052-6E2D390881D9}">
      <dgm:prSet/>
      <dgm:spPr/>
      <dgm:t>
        <a:bodyPr/>
        <a:lstStyle/>
        <a:p>
          <a:endParaRPr lang="ru-RU"/>
        </a:p>
      </dgm:t>
    </dgm:pt>
    <dgm:pt modelId="{BB51A599-6CEA-41F2-B383-2439DC12F0D3}">
      <dgm:prSet phldrT="[Текст]" custT="1"/>
      <dgm:spPr/>
      <dgm:t>
        <a:bodyPr/>
        <a:lstStyle/>
        <a:p>
          <a:r>
            <a:rPr lang="ru-RU" sz="2400" dirty="0" smtClean="0"/>
            <a:t>Ускорение работы по созданию единого правового поля в сфере образования</a:t>
          </a:r>
          <a:endParaRPr lang="ru-RU" sz="2400" dirty="0"/>
        </a:p>
      </dgm:t>
    </dgm:pt>
    <dgm:pt modelId="{06430610-3F20-4FE3-A72A-C0D170D068C2}" type="parTrans" cxnId="{398E43FA-30BC-4570-8F7F-2431358EE53A}">
      <dgm:prSet/>
      <dgm:spPr/>
      <dgm:t>
        <a:bodyPr/>
        <a:lstStyle/>
        <a:p>
          <a:endParaRPr lang="ru-RU"/>
        </a:p>
      </dgm:t>
    </dgm:pt>
    <dgm:pt modelId="{A7C6CE23-FA5B-44DE-A4FF-2E835D485261}" type="sibTrans" cxnId="{398E43FA-30BC-4570-8F7F-2431358EE53A}">
      <dgm:prSet/>
      <dgm:spPr/>
      <dgm:t>
        <a:bodyPr/>
        <a:lstStyle/>
        <a:p>
          <a:endParaRPr lang="ru-RU"/>
        </a:p>
      </dgm:t>
    </dgm:pt>
    <dgm:pt modelId="{0AE52F9A-B23F-49CE-98D8-5D23F83EE72A}">
      <dgm:prSet phldrT="[Текст]" custT="1"/>
      <dgm:spPr/>
      <dgm:t>
        <a:bodyPr/>
        <a:lstStyle/>
        <a:p>
          <a:r>
            <a:rPr lang="ru-RU" sz="2400" dirty="0" smtClean="0"/>
            <a:t>Развитие форм дистанционного и онлайн - обучения </a:t>
          </a:r>
          <a:endParaRPr lang="ru-RU" sz="2400" dirty="0"/>
        </a:p>
      </dgm:t>
    </dgm:pt>
    <dgm:pt modelId="{01C2937D-4B84-4003-8ABE-12B774CBED68}" type="parTrans" cxnId="{B886037B-A7C4-425C-B43A-CE55F875507F}">
      <dgm:prSet/>
      <dgm:spPr/>
      <dgm:t>
        <a:bodyPr/>
        <a:lstStyle/>
        <a:p>
          <a:endParaRPr lang="ru-RU"/>
        </a:p>
      </dgm:t>
    </dgm:pt>
    <dgm:pt modelId="{55221513-01B3-4695-A452-8669345B0E32}" type="sibTrans" cxnId="{B886037B-A7C4-425C-B43A-CE55F875507F}">
      <dgm:prSet/>
      <dgm:spPr/>
      <dgm:t>
        <a:bodyPr/>
        <a:lstStyle/>
        <a:p>
          <a:endParaRPr lang="ru-RU"/>
        </a:p>
      </dgm:t>
    </dgm:pt>
    <dgm:pt modelId="{0B3CDFBC-26F5-47D1-A193-4EC1913B3237}" type="pres">
      <dgm:prSet presAssocID="{7643F6E1-E8B6-492D-B730-EC742CF5EF15}" presName="linearFlow" presStyleCnt="0">
        <dgm:presLayoutVars>
          <dgm:dir/>
          <dgm:resizeHandles val="exact"/>
        </dgm:presLayoutVars>
      </dgm:prSet>
      <dgm:spPr/>
    </dgm:pt>
    <dgm:pt modelId="{C90C1CD0-E5E3-4A59-9C0E-728E741918DF}" type="pres">
      <dgm:prSet presAssocID="{190DADF1-1CC8-4B61-AE42-EDC5EBA90E50}" presName="comp" presStyleCnt="0"/>
      <dgm:spPr/>
    </dgm:pt>
    <dgm:pt modelId="{FE7B8A15-92E5-40E1-BDB1-D6CE4FC1BC3A}" type="pres">
      <dgm:prSet presAssocID="{190DADF1-1CC8-4B61-AE42-EDC5EBA90E50}" presName="rect2" presStyleLbl="node1" presStyleIdx="0" presStyleCnt="3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8587B-5560-4ACC-98A9-F60327111D30}" type="pres">
      <dgm:prSet presAssocID="{190DADF1-1CC8-4B61-AE42-EDC5EBA90E50}" presName="rect1" presStyleLbl="lnNode1" presStyleIdx="0" presStyleCnt="3"/>
      <dgm:spPr/>
    </dgm:pt>
    <dgm:pt modelId="{52DE8368-16AD-49C6-BF8C-1C819BF750B5}" type="pres">
      <dgm:prSet presAssocID="{888FDE5E-21C4-456D-8F2A-690A8C2FB67B}" presName="sibTrans" presStyleCnt="0"/>
      <dgm:spPr/>
    </dgm:pt>
    <dgm:pt modelId="{74798C30-602E-4E7D-B16F-8FA8204E9699}" type="pres">
      <dgm:prSet presAssocID="{BB51A599-6CEA-41F2-B383-2439DC12F0D3}" presName="comp" presStyleCnt="0"/>
      <dgm:spPr/>
    </dgm:pt>
    <dgm:pt modelId="{8AD68041-96E9-41A3-A568-E8D8A67F884C}" type="pres">
      <dgm:prSet presAssocID="{BB51A599-6CEA-41F2-B383-2439DC12F0D3}" presName="rect2" presStyleLbl="node1" presStyleIdx="1" presStyleCnt="3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FED32-E458-4C96-B73B-4480EC07D48A}" type="pres">
      <dgm:prSet presAssocID="{BB51A599-6CEA-41F2-B383-2439DC12F0D3}" presName="rect1" presStyleLbl="lnNode1" presStyleIdx="1" presStyleCnt="3" custLinFactNeighborX="7277" custLinFactNeighborY="-412"/>
      <dgm:spPr/>
    </dgm:pt>
    <dgm:pt modelId="{D87CDB35-6EB1-403F-84B5-AD66A7086013}" type="pres">
      <dgm:prSet presAssocID="{A7C6CE23-FA5B-44DE-A4FF-2E835D485261}" presName="sibTrans" presStyleCnt="0"/>
      <dgm:spPr/>
    </dgm:pt>
    <dgm:pt modelId="{1D5A61F2-ED58-41AA-9757-CC0DF84B6855}" type="pres">
      <dgm:prSet presAssocID="{0AE52F9A-B23F-49CE-98D8-5D23F83EE72A}" presName="comp" presStyleCnt="0"/>
      <dgm:spPr/>
    </dgm:pt>
    <dgm:pt modelId="{D3DAE8B0-255A-401A-965E-F4E5F78A72DC}" type="pres">
      <dgm:prSet presAssocID="{0AE52F9A-B23F-49CE-98D8-5D23F83EE72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FC718-04B8-405A-A247-F9C0867AD243}" type="pres">
      <dgm:prSet presAssocID="{0AE52F9A-B23F-49CE-98D8-5D23F83EE72A}" presName="rect1" presStyleLbl="lnNode1" presStyleIdx="2" presStyleCnt="3"/>
      <dgm:spPr/>
    </dgm:pt>
  </dgm:ptLst>
  <dgm:cxnLst>
    <dgm:cxn modelId="{398E43FA-30BC-4570-8F7F-2431358EE53A}" srcId="{7643F6E1-E8B6-492D-B730-EC742CF5EF15}" destId="{BB51A599-6CEA-41F2-B383-2439DC12F0D3}" srcOrd="1" destOrd="0" parTransId="{06430610-3F20-4FE3-A72A-C0D170D068C2}" sibTransId="{A7C6CE23-FA5B-44DE-A4FF-2E835D485261}"/>
    <dgm:cxn modelId="{B886037B-A7C4-425C-B43A-CE55F875507F}" srcId="{7643F6E1-E8B6-492D-B730-EC742CF5EF15}" destId="{0AE52F9A-B23F-49CE-98D8-5D23F83EE72A}" srcOrd="2" destOrd="0" parTransId="{01C2937D-4B84-4003-8ABE-12B774CBED68}" sibTransId="{55221513-01B3-4695-A452-8669345B0E32}"/>
    <dgm:cxn modelId="{5BA83C73-6FF0-40BB-939B-A052A881B716}" type="presOf" srcId="{7643F6E1-E8B6-492D-B730-EC742CF5EF15}" destId="{0B3CDFBC-26F5-47D1-A193-4EC1913B3237}" srcOrd="0" destOrd="0" presId="urn:microsoft.com/office/officeart/2008/layout/AlternatingPictureBlocks"/>
    <dgm:cxn modelId="{32005557-A78A-425C-9ADF-BEAB39D2FBB9}" type="presOf" srcId="{190DADF1-1CC8-4B61-AE42-EDC5EBA90E50}" destId="{FE7B8A15-92E5-40E1-BDB1-D6CE4FC1BC3A}" srcOrd="0" destOrd="0" presId="urn:microsoft.com/office/officeart/2008/layout/AlternatingPictureBlocks"/>
    <dgm:cxn modelId="{10BEF95C-668A-43CE-9052-6E2D390881D9}" srcId="{7643F6E1-E8B6-492D-B730-EC742CF5EF15}" destId="{190DADF1-1CC8-4B61-AE42-EDC5EBA90E50}" srcOrd="0" destOrd="0" parTransId="{FF02ECDB-71C7-4025-8EA0-B9537971FB63}" sibTransId="{888FDE5E-21C4-456D-8F2A-690A8C2FB67B}"/>
    <dgm:cxn modelId="{FCBC6EFD-E2A2-4212-8ED8-809495E14379}" type="presOf" srcId="{BB51A599-6CEA-41F2-B383-2439DC12F0D3}" destId="{8AD68041-96E9-41A3-A568-E8D8A67F884C}" srcOrd="0" destOrd="0" presId="urn:microsoft.com/office/officeart/2008/layout/AlternatingPictureBlocks"/>
    <dgm:cxn modelId="{32A96838-5DC0-41AA-B2A0-C6A476738A73}" type="presOf" srcId="{0AE52F9A-B23F-49CE-98D8-5D23F83EE72A}" destId="{D3DAE8B0-255A-401A-965E-F4E5F78A72DC}" srcOrd="0" destOrd="0" presId="urn:microsoft.com/office/officeart/2008/layout/AlternatingPictureBlocks"/>
    <dgm:cxn modelId="{481EF609-6300-4C11-BCC7-1EF375185554}" type="presParOf" srcId="{0B3CDFBC-26F5-47D1-A193-4EC1913B3237}" destId="{C90C1CD0-E5E3-4A59-9C0E-728E741918DF}" srcOrd="0" destOrd="0" presId="urn:microsoft.com/office/officeart/2008/layout/AlternatingPictureBlocks"/>
    <dgm:cxn modelId="{4A1AD210-C6C6-4ED9-B2BC-6A38994E035C}" type="presParOf" srcId="{C90C1CD0-E5E3-4A59-9C0E-728E741918DF}" destId="{FE7B8A15-92E5-40E1-BDB1-D6CE4FC1BC3A}" srcOrd="0" destOrd="0" presId="urn:microsoft.com/office/officeart/2008/layout/AlternatingPictureBlocks"/>
    <dgm:cxn modelId="{2256E526-FCAD-4250-9B12-320EFCC78D4D}" type="presParOf" srcId="{C90C1CD0-E5E3-4A59-9C0E-728E741918DF}" destId="{1E78587B-5560-4ACC-98A9-F60327111D30}" srcOrd="1" destOrd="0" presId="urn:microsoft.com/office/officeart/2008/layout/AlternatingPictureBlocks"/>
    <dgm:cxn modelId="{452450A9-F94E-4FAE-AFC9-23760AECA776}" type="presParOf" srcId="{0B3CDFBC-26F5-47D1-A193-4EC1913B3237}" destId="{52DE8368-16AD-49C6-BF8C-1C819BF750B5}" srcOrd="1" destOrd="0" presId="urn:microsoft.com/office/officeart/2008/layout/AlternatingPictureBlocks"/>
    <dgm:cxn modelId="{919A4A14-9ED7-4489-85B9-FF5D662D3C2B}" type="presParOf" srcId="{0B3CDFBC-26F5-47D1-A193-4EC1913B3237}" destId="{74798C30-602E-4E7D-B16F-8FA8204E9699}" srcOrd="2" destOrd="0" presId="urn:microsoft.com/office/officeart/2008/layout/AlternatingPictureBlocks"/>
    <dgm:cxn modelId="{7C1C1B06-C577-439A-9C8F-01AC55E36E91}" type="presParOf" srcId="{74798C30-602E-4E7D-B16F-8FA8204E9699}" destId="{8AD68041-96E9-41A3-A568-E8D8A67F884C}" srcOrd="0" destOrd="0" presId="urn:microsoft.com/office/officeart/2008/layout/AlternatingPictureBlocks"/>
    <dgm:cxn modelId="{9ED28C68-BBD9-4293-921F-B0C617018C38}" type="presParOf" srcId="{74798C30-602E-4E7D-B16F-8FA8204E9699}" destId="{266FED32-E458-4C96-B73B-4480EC07D48A}" srcOrd="1" destOrd="0" presId="urn:microsoft.com/office/officeart/2008/layout/AlternatingPictureBlocks"/>
    <dgm:cxn modelId="{839358F7-0310-4337-BA60-EE6DE1520E45}" type="presParOf" srcId="{0B3CDFBC-26F5-47D1-A193-4EC1913B3237}" destId="{D87CDB35-6EB1-403F-84B5-AD66A7086013}" srcOrd="3" destOrd="0" presId="urn:microsoft.com/office/officeart/2008/layout/AlternatingPictureBlocks"/>
    <dgm:cxn modelId="{5933B1FC-4E60-4067-B610-ECDE5BE575A2}" type="presParOf" srcId="{0B3CDFBC-26F5-47D1-A193-4EC1913B3237}" destId="{1D5A61F2-ED58-41AA-9757-CC0DF84B6855}" srcOrd="4" destOrd="0" presId="urn:microsoft.com/office/officeart/2008/layout/AlternatingPictureBlocks"/>
    <dgm:cxn modelId="{9BBAC9EB-F6E2-48E6-9168-4028F0CC7AEF}" type="presParOf" srcId="{1D5A61F2-ED58-41AA-9757-CC0DF84B6855}" destId="{D3DAE8B0-255A-401A-965E-F4E5F78A72DC}" srcOrd="0" destOrd="0" presId="urn:microsoft.com/office/officeart/2008/layout/AlternatingPictureBlocks"/>
    <dgm:cxn modelId="{7715925B-9C6F-4B0D-9A48-DD9680F8D783}" type="presParOf" srcId="{1D5A61F2-ED58-41AA-9757-CC0DF84B6855}" destId="{407FC718-04B8-405A-A247-F9C0867AD24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DA825E-5207-4958-9387-EA966D226930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6CDE6E-7FD5-4E31-850C-96B9BCBFDEE5}">
      <dgm:prSet custT="1"/>
      <dgm:spPr/>
      <dgm:t>
        <a:bodyPr/>
        <a:lstStyle/>
        <a:p>
          <a:pPr algn="just" rtl="0"/>
          <a:r>
            <a:rPr lang="ru-RU" sz="1800" dirty="0" smtClean="0"/>
            <a:t>Многие абитуриенты и их родители смутно представляют себе, что такое Болонский процесс, или не знают о нем ровным счетом ничего. </a:t>
          </a:r>
          <a:endParaRPr lang="ru-RU" sz="1800" dirty="0"/>
        </a:p>
      </dgm:t>
    </dgm:pt>
    <dgm:pt modelId="{26C1F2E8-36FE-4888-8E67-4A1DD1072F3E}" type="parTrans" cxnId="{1FE76AB9-6A9A-4F2F-9B51-A2C63E059720}">
      <dgm:prSet/>
      <dgm:spPr/>
      <dgm:t>
        <a:bodyPr/>
        <a:lstStyle/>
        <a:p>
          <a:endParaRPr lang="ru-RU"/>
        </a:p>
      </dgm:t>
    </dgm:pt>
    <dgm:pt modelId="{21E28816-80EE-4778-B8F2-84E9FE19F44B}" type="sibTrans" cxnId="{1FE76AB9-6A9A-4F2F-9B51-A2C63E059720}">
      <dgm:prSet/>
      <dgm:spPr/>
      <dgm:t>
        <a:bodyPr/>
        <a:lstStyle/>
        <a:p>
          <a:endParaRPr lang="ru-RU"/>
        </a:p>
      </dgm:t>
    </dgm:pt>
    <dgm:pt modelId="{BAD6700C-91D7-4D77-9FBA-4A568031ACEC}">
      <dgm:prSet custT="1"/>
      <dgm:spPr/>
      <dgm:t>
        <a:bodyPr/>
        <a:lstStyle/>
        <a:p>
          <a:pPr algn="just" rtl="0"/>
          <a:r>
            <a:rPr lang="ru-RU" sz="1800" dirty="0" smtClean="0"/>
            <a:t>Сторонники реформы заявляют, что единые европейские стандарты позволят студентам расширить свои возможности. </a:t>
          </a:r>
          <a:endParaRPr lang="ru-RU" sz="1800" dirty="0"/>
        </a:p>
      </dgm:t>
    </dgm:pt>
    <dgm:pt modelId="{E48A1548-DB57-4C69-BA62-CBFBCDC84FBB}" type="parTrans" cxnId="{597EB45E-A52A-4A3E-BD7F-4020BAB3DD40}">
      <dgm:prSet/>
      <dgm:spPr/>
      <dgm:t>
        <a:bodyPr/>
        <a:lstStyle/>
        <a:p>
          <a:endParaRPr lang="ru-RU"/>
        </a:p>
      </dgm:t>
    </dgm:pt>
    <dgm:pt modelId="{86B16DD9-4E97-4052-8D3D-14DE9A078EAC}" type="sibTrans" cxnId="{597EB45E-A52A-4A3E-BD7F-4020BAB3DD40}">
      <dgm:prSet/>
      <dgm:spPr/>
      <dgm:t>
        <a:bodyPr/>
        <a:lstStyle/>
        <a:p>
          <a:endParaRPr lang="ru-RU"/>
        </a:p>
      </dgm:t>
    </dgm:pt>
    <dgm:pt modelId="{8ED4D178-F1C4-4D99-B45E-FE1D81D071EF}">
      <dgm:prSet/>
      <dgm:spPr/>
      <dgm:t>
        <a:bodyPr/>
        <a:lstStyle/>
        <a:p>
          <a:pPr algn="just" rtl="0"/>
          <a:r>
            <a:rPr lang="ru-RU" dirty="0" smtClean="0"/>
            <a:t>Многие ректоры, эксперты и преподаватели считают, что качество образования, которое студенты получают по программам </a:t>
          </a:r>
          <a:r>
            <a:rPr lang="ru-RU" dirty="0" err="1" smtClean="0"/>
            <a:t>бакалавриата</a:t>
          </a:r>
          <a:r>
            <a:rPr lang="ru-RU" dirty="0" smtClean="0"/>
            <a:t>, значительно ниже, чем образование специалиста. </a:t>
          </a:r>
          <a:endParaRPr lang="ru-RU" dirty="0"/>
        </a:p>
      </dgm:t>
    </dgm:pt>
    <dgm:pt modelId="{B66B2CBA-3592-4B1D-A135-406182B0BC6B}" type="parTrans" cxnId="{5F9D6978-FDC1-428F-BE94-55F8017C425C}">
      <dgm:prSet/>
      <dgm:spPr/>
      <dgm:t>
        <a:bodyPr/>
        <a:lstStyle/>
        <a:p>
          <a:endParaRPr lang="ru-RU"/>
        </a:p>
      </dgm:t>
    </dgm:pt>
    <dgm:pt modelId="{AECFAF1B-895C-43C6-BCE9-49C87E7DCCBA}" type="sibTrans" cxnId="{5F9D6978-FDC1-428F-BE94-55F8017C425C}">
      <dgm:prSet/>
      <dgm:spPr/>
      <dgm:t>
        <a:bodyPr/>
        <a:lstStyle/>
        <a:p>
          <a:endParaRPr lang="ru-RU"/>
        </a:p>
      </dgm:t>
    </dgm:pt>
    <dgm:pt modelId="{EC094597-6AA9-416A-823B-74A3CE65771A}">
      <dgm:prSet custT="1"/>
      <dgm:spPr/>
      <dgm:t>
        <a:bodyPr/>
        <a:lstStyle/>
        <a:p>
          <a:pPr algn="just" rtl="0"/>
          <a:r>
            <a:rPr lang="ru-RU" sz="1600" dirty="0" smtClean="0"/>
            <a:t>У российских выпускников-бакалавров могут возникнуть проблемы с трудоустройством, потому как работодатели берут их неохотно, рассматривая бакалавров как «</a:t>
          </a:r>
          <a:r>
            <a:rPr lang="ru-RU" sz="1600" dirty="0" err="1" smtClean="0"/>
            <a:t>недоспециалистов</a:t>
          </a:r>
          <a:r>
            <a:rPr lang="ru-RU" sz="1600" dirty="0" smtClean="0"/>
            <a:t>». </a:t>
          </a:r>
          <a:endParaRPr lang="ru-RU" sz="1600" dirty="0"/>
        </a:p>
      </dgm:t>
    </dgm:pt>
    <dgm:pt modelId="{0C66FBAF-863C-41B1-9DBC-9693CEFB96E1}" type="parTrans" cxnId="{D874E51C-0BCB-42B1-BD02-C2251AF40B43}">
      <dgm:prSet/>
      <dgm:spPr/>
      <dgm:t>
        <a:bodyPr/>
        <a:lstStyle/>
        <a:p>
          <a:endParaRPr lang="ru-RU"/>
        </a:p>
      </dgm:t>
    </dgm:pt>
    <dgm:pt modelId="{28BF9A52-CD09-41A9-9141-AC20C3338EA4}" type="sibTrans" cxnId="{D874E51C-0BCB-42B1-BD02-C2251AF40B43}">
      <dgm:prSet/>
      <dgm:spPr/>
      <dgm:t>
        <a:bodyPr/>
        <a:lstStyle/>
        <a:p>
          <a:endParaRPr lang="ru-RU"/>
        </a:p>
      </dgm:t>
    </dgm:pt>
    <dgm:pt modelId="{5845693D-E440-4453-84D1-74DD29F142C9}" type="pres">
      <dgm:prSet presAssocID="{4DDA825E-5207-4958-9387-EA966D22693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5C2AB0-F463-482E-A276-17425AD1D4A6}" type="pres">
      <dgm:prSet presAssocID="{386CDE6E-7FD5-4E31-850C-96B9BCBFDEE5}" presName="composite" presStyleCnt="0"/>
      <dgm:spPr/>
    </dgm:pt>
    <dgm:pt modelId="{AEAC078E-70DD-4892-B435-F5003E97F0F1}" type="pres">
      <dgm:prSet presAssocID="{386CDE6E-7FD5-4E31-850C-96B9BCBFDEE5}" presName="imgShp" presStyleLbl="fgImgPlace1" presStyleIdx="0" presStyleCnt="4" custLinFactNeighborX="-42278" custLinFactNeighborY="-5743"/>
      <dgm:spPr/>
    </dgm:pt>
    <dgm:pt modelId="{24B00284-96C9-47BE-B720-B23CE570A85F}" type="pres">
      <dgm:prSet presAssocID="{386CDE6E-7FD5-4E31-850C-96B9BCBFDEE5}" presName="txShp" presStyleLbl="node1" presStyleIdx="0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B4111-EB24-4483-8120-6B1307B11BA4}" type="pres">
      <dgm:prSet presAssocID="{21E28816-80EE-4778-B8F2-84E9FE19F44B}" presName="spacing" presStyleCnt="0"/>
      <dgm:spPr/>
    </dgm:pt>
    <dgm:pt modelId="{E597FC94-D1C1-4D7E-B1FA-46B3864A3060}" type="pres">
      <dgm:prSet presAssocID="{BAD6700C-91D7-4D77-9FBA-4A568031ACEC}" presName="composite" presStyleCnt="0"/>
      <dgm:spPr/>
    </dgm:pt>
    <dgm:pt modelId="{14CF47A2-283D-4F48-987C-ED7FBAEEA054}" type="pres">
      <dgm:prSet presAssocID="{BAD6700C-91D7-4D77-9FBA-4A568031ACEC}" presName="imgShp" presStyleLbl="fgImgPlace1" presStyleIdx="1" presStyleCnt="4" custLinFactNeighborX="-42869" custLinFactNeighborY="-4252"/>
      <dgm:spPr/>
    </dgm:pt>
    <dgm:pt modelId="{B9EF1843-AA7A-474E-8DA8-F256A8313DEF}" type="pres">
      <dgm:prSet presAssocID="{BAD6700C-91D7-4D77-9FBA-4A568031ACEC}" presName="txShp" presStyleLbl="node1" presStyleIdx="1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54EBA-0F18-45A5-B817-1351860B5422}" type="pres">
      <dgm:prSet presAssocID="{86B16DD9-4E97-4052-8D3D-14DE9A078EAC}" presName="spacing" presStyleCnt="0"/>
      <dgm:spPr/>
    </dgm:pt>
    <dgm:pt modelId="{EF87063B-9E1C-4A50-B1F7-4BB50D77ADC5}" type="pres">
      <dgm:prSet presAssocID="{8ED4D178-F1C4-4D99-B45E-FE1D81D071EF}" presName="composite" presStyleCnt="0"/>
      <dgm:spPr/>
    </dgm:pt>
    <dgm:pt modelId="{4A06C98E-BD52-44B3-B915-51BCD4368B96}" type="pres">
      <dgm:prSet presAssocID="{8ED4D178-F1C4-4D99-B45E-FE1D81D071EF}" presName="imgShp" presStyleLbl="fgImgPlace1" presStyleIdx="2" presStyleCnt="4" custLinFactNeighborX="-39018" custLinFactNeighborY="-141"/>
      <dgm:spPr/>
    </dgm:pt>
    <dgm:pt modelId="{648CEA06-4D34-4FC6-A437-CAD681B92DD9}" type="pres">
      <dgm:prSet presAssocID="{8ED4D178-F1C4-4D99-B45E-FE1D81D071EF}" presName="txShp" presStyleLbl="node1" presStyleIdx="2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F0482-A632-489D-B679-9FBFA799BF1B}" type="pres">
      <dgm:prSet presAssocID="{AECFAF1B-895C-43C6-BCE9-49C87E7DCCBA}" presName="spacing" presStyleCnt="0"/>
      <dgm:spPr/>
    </dgm:pt>
    <dgm:pt modelId="{A588204C-E2A8-49A9-BF3E-7328CE4048E1}" type="pres">
      <dgm:prSet presAssocID="{EC094597-6AA9-416A-823B-74A3CE65771A}" presName="composite" presStyleCnt="0"/>
      <dgm:spPr/>
    </dgm:pt>
    <dgm:pt modelId="{6D6058E6-9107-45FF-900F-A4E25B330841}" type="pres">
      <dgm:prSet presAssocID="{EC094597-6AA9-416A-823B-74A3CE65771A}" presName="imgShp" presStyleLbl="fgImgPlace1" presStyleIdx="3" presStyleCnt="4" custLinFactNeighborX="-42456" custLinFactNeighborY="-7873"/>
      <dgm:spPr/>
    </dgm:pt>
    <dgm:pt modelId="{7FBB5BED-7CC2-44C5-A50A-351671806DB2}" type="pres">
      <dgm:prSet presAssocID="{EC094597-6AA9-416A-823B-74A3CE65771A}" presName="txShp" presStyleLbl="node1" presStyleIdx="3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74E51C-0BCB-42B1-BD02-C2251AF40B43}" srcId="{4DDA825E-5207-4958-9387-EA966D226930}" destId="{EC094597-6AA9-416A-823B-74A3CE65771A}" srcOrd="3" destOrd="0" parTransId="{0C66FBAF-863C-41B1-9DBC-9693CEFB96E1}" sibTransId="{28BF9A52-CD09-41A9-9141-AC20C3338EA4}"/>
    <dgm:cxn modelId="{70686235-B7D8-4CED-A002-AF4934398647}" type="presOf" srcId="{386CDE6E-7FD5-4E31-850C-96B9BCBFDEE5}" destId="{24B00284-96C9-47BE-B720-B23CE570A85F}" srcOrd="0" destOrd="0" presId="urn:microsoft.com/office/officeart/2005/8/layout/vList3#1"/>
    <dgm:cxn modelId="{E8595E42-67B2-4295-A43F-AF15EDB713B3}" type="presOf" srcId="{BAD6700C-91D7-4D77-9FBA-4A568031ACEC}" destId="{B9EF1843-AA7A-474E-8DA8-F256A8313DEF}" srcOrd="0" destOrd="0" presId="urn:microsoft.com/office/officeart/2005/8/layout/vList3#1"/>
    <dgm:cxn modelId="{597EB45E-A52A-4A3E-BD7F-4020BAB3DD40}" srcId="{4DDA825E-5207-4958-9387-EA966D226930}" destId="{BAD6700C-91D7-4D77-9FBA-4A568031ACEC}" srcOrd="1" destOrd="0" parTransId="{E48A1548-DB57-4C69-BA62-CBFBCDC84FBB}" sibTransId="{86B16DD9-4E97-4052-8D3D-14DE9A078EAC}"/>
    <dgm:cxn modelId="{38FBAF13-EA51-43F1-A336-21825C5974F3}" type="presOf" srcId="{4DDA825E-5207-4958-9387-EA966D226930}" destId="{5845693D-E440-4453-84D1-74DD29F142C9}" srcOrd="0" destOrd="0" presId="urn:microsoft.com/office/officeart/2005/8/layout/vList3#1"/>
    <dgm:cxn modelId="{6B2B6027-A12D-4307-A853-E50F4EA5206A}" type="presOf" srcId="{8ED4D178-F1C4-4D99-B45E-FE1D81D071EF}" destId="{648CEA06-4D34-4FC6-A437-CAD681B92DD9}" srcOrd="0" destOrd="0" presId="urn:microsoft.com/office/officeart/2005/8/layout/vList3#1"/>
    <dgm:cxn modelId="{1FE76AB9-6A9A-4F2F-9B51-A2C63E059720}" srcId="{4DDA825E-5207-4958-9387-EA966D226930}" destId="{386CDE6E-7FD5-4E31-850C-96B9BCBFDEE5}" srcOrd="0" destOrd="0" parTransId="{26C1F2E8-36FE-4888-8E67-4A1DD1072F3E}" sibTransId="{21E28816-80EE-4778-B8F2-84E9FE19F44B}"/>
    <dgm:cxn modelId="{5F9D6978-FDC1-428F-BE94-55F8017C425C}" srcId="{4DDA825E-5207-4958-9387-EA966D226930}" destId="{8ED4D178-F1C4-4D99-B45E-FE1D81D071EF}" srcOrd="2" destOrd="0" parTransId="{B66B2CBA-3592-4B1D-A135-406182B0BC6B}" sibTransId="{AECFAF1B-895C-43C6-BCE9-49C87E7DCCBA}"/>
    <dgm:cxn modelId="{B9549635-F6BF-4E50-8116-93BCF3F1A8AB}" type="presOf" srcId="{EC094597-6AA9-416A-823B-74A3CE65771A}" destId="{7FBB5BED-7CC2-44C5-A50A-351671806DB2}" srcOrd="0" destOrd="0" presId="urn:microsoft.com/office/officeart/2005/8/layout/vList3#1"/>
    <dgm:cxn modelId="{A379FEC4-2FA6-4B38-BFC7-00D8B6773DF3}" type="presParOf" srcId="{5845693D-E440-4453-84D1-74DD29F142C9}" destId="{EB5C2AB0-F463-482E-A276-17425AD1D4A6}" srcOrd="0" destOrd="0" presId="urn:microsoft.com/office/officeart/2005/8/layout/vList3#1"/>
    <dgm:cxn modelId="{03F33D47-B2FF-4572-98DB-988957F13A54}" type="presParOf" srcId="{EB5C2AB0-F463-482E-A276-17425AD1D4A6}" destId="{AEAC078E-70DD-4892-B435-F5003E97F0F1}" srcOrd="0" destOrd="0" presId="urn:microsoft.com/office/officeart/2005/8/layout/vList3#1"/>
    <dgm:cxn modelId="{E77F2471-C109-4342-A4B9-A43BDA05BB87}" type="presParOf" srcId="{EB5C2AB0-F463-482E-A276-17425AD1D4A6}" destId="{24B00284-96C9-47BE-B720-B23CE570A85F}" srcOrd="1" destOrd="0" presId="urn:microsoft.com/office/officeart/2005/8/layout/vList3#1"/>
    <dgm:cxn modelId="{2F5F7789-7978-4F4A-87E9-E4684E6628C5}" type="presParOf" srcId="{5845693D-E440-4453-84D1-74DD29F142C9}" destId="{E28B4111-EB24-4483-8120-6B1307B11BA4}" srcOrd="1" destOrd="0" presId="urn:microsoft.com/office/officeart/2005/8/layout/vList3#1"/>
    <dgm:cxn modelId="{D4CFC7A6-B071-477A-9FA8-7AF7904BBBCB}" type="presParOf" srcId="{5845693D-E440-4453-84D1-74DD29F142C9}" destId="{E597FC94-D1C1-4D7E-B1FA-46B3864A3060}" srcOrd="2" destOrd="0" presId="urn:microsoft.com/office/officeart/2005/8/layout/vList3#1"/>
    <dgm:cxn modelId="{7A1C151C-BCAA-4C71-9642-8800C5CFFF50}" type="presParOf" srcId="{E597FC94-D1C1-4D7E-B1FA-46B3864A3060}" destId="{14CF47A2-283D-4F48-987C-ED7FBAEEA054}" srcOrd="0" destOrd="0" presId="urn:microsoft.com/office/officeart/2005/8/layout/vList3#1"/>
    <dgm:cxn modelId="{A40F1F94-C6B5-435B-BAF6-2E84B287EAD4}" type="presParOf" srcId="{E597FC94-D1C1-4D7E-B1FA-46B3864A3060}" destId="{B9EF1843-AA7A-474E-8DA8-F256A8313DEF}" srcOrd="1" destOrd="0" presId="urn:microsoft.com/office/officeart/2005/8/layout/vList3#1"/>
    <dgm:cxn modelId="{6EAF4E5D-2D09-4CBA-8E55-CA0B0AC486F5}" type="presParOf" srcId="{5845693D-E440-4453-84D1-74DD29F142C9}" destId="{53654EBA-0F18-45A5-B817-1351860B5422}" srcOrd="3" destOrd="0" presId="urn:microsoft.com/office/officeart/2005/8/layout/vList3#1"/>
    <dgm:cxn modelId="{AFFD8ED9-857F-4382-8FAF-EC9CBFC1AF5C}" type="presParOf" srcId="{5845693D-E440-4453-84D1-74DD29F142C9}" destId="{EF87063B-9E1C-4A50-B1F7-4BB50D77ADC5}" srcOrd="4" destOrd="0" presId="urn:microsoft.com/office/officeart/2005/8/layout/vList3#1"/>
    <dgm:cxn modelId="{518C2B4C-0E9F-4187-A6CC-41B5F7F89A77}" type="presParOf" srcId="{EF87063B-9E1C-4A50-B1F7-4BB50D77ADC5}" destId="{4A06C98E-BD52-44B3-B915-51BCD4368B96}" srcOrd="0" destOrd="0" presId="urn:microsoft.com/office/officeart/2005/8/layout/vList3#1"/>
    <dgm:cxn modelId="{EA1A3A4D-6C73-4AC6-8BB1-7EEBC4D21CCA}" type="presParOf" srcId="{EF87063B-9E1C-4A50-B1F7-4BB50D77ADC5}" destId="{648CEA06-4D34-4FC6-A437-CAD681B92DD9}" srcOrd="1" destOrd="0" presId="urn:microsoft.com/office/officeart/2005/8/layout/vList3#1"/>
    <dgm:cxn modelId="{CEEFD43C-417D-4504-8C3A-A87D87A89759}" type="presParOf" srcId="{5845693D-E440-4453-84D1-74DD29F142C9}" destId="{BB0F0482-A632-489D-B679-9FBFA799BF1B}" srcOrd="5" destOrd="0" presId="urn:microsoft.com/office/officeart/2005/8/layout/vList3#1"/>
    <dgm:cxn modelId="{ED0994CE-532E-422C-AECD-79740F30B76A}" type="presParOf" srcId="{5845693D-E440-4453-84D1-74DD29F142C9}" destId="{A588204C-E2A8-49A9-BF3E-7328CE4048E1}" srcOrd="6" destOrd="0" presId="urn:microsoft.com/office/officeart/2005/8/layout/vList3#1"/>
    <dgm:cxn modelId="{60C32D41-6EC6-438B-8892-1FB137599328}" type="presParOf" srcId="{A588204C-E2A8-49A9-BF3E-7328CE4048E1}" destId="{6D6058E6-9107-45FF-900F-A4E25B330841}" srcOrd="0" destOrd="0" presId="urn:microsoft.com/office/officeart/2005/8/layout/vList3#1"/>
    <dgm:cxn modelId="{D86FC60C-7F52-488C-A9CF-0D3E89C2B79E}" type="presParOf" srcId="{A588204C-E2A8-49A9-BF3E-7328CE4048E1}" destId="{7FBB5BED-7CC2-44C5-A50A-351671806DB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3AE6B6-FC29-4390-A6AE-C180B8B174A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1152AE-6D77-444E-BB8C-64A46D6D83B4}">
      <dgm:prSet custT="1"/>
      <dgm:spPr/>
      <dgm:t>
        <a:bodyPr/>
        <a:lstStyle/>
        <a:p>
          <a:pPr algn="ctr" rtl="0"/>
          <a:r>
            <a:rPr lang="ru-RU" sz="1800" b="1" dirty="0" smtClean="0"/>
            <a:t>большая конкуренция</a:t>
          </a:r>
          <a:endParaRPr lang="ru-RU" sz="1800" dirty="0"/>
        </a:p>
      </dgm:t>
    </dgm:pt>
    <dgm:pt modelId="{643D057B-2364-49EA-8CA8-D10911EF6B87}" type="parTrans" cxnId="{0059B27B-8842-4D61-8E85-54FB4868A6DB}">
      <dgm:prSet/>
      <dgm:spPr/>
      <dgm:t>
        <a:bodyPr/>
        <a:lstStyle/>
        <a:p>
          <a:endParaRPr lang="ru-RU"/>
        </a:p>
      </dgm:t>
    </dgm:pt>
    <dgm:pt modelId="{5CC14133-5719-4591-812A-897E0E20380D}" type="sibTrans" cxnId="{0059B27B-8842-4D61-8E85-54FB4868A6DB}">
      <dgm:prSet/>
      <dgm:spPr/>
      <dgm:t>
        <a:bodyPr/>
        <a:lstStyle/>
        <a:p>
          <a:endParaRPr lang="ru-RU"/>
        </a:p>
      </dgm:t>
    </dgm:pt>
    <dgm:pt modelId="{F75120C9-0486-4E05-8559-A7AB49488975}">
      <dgm:prSet custT="1"/>
      <dgm:spPr/>
      <dgm:t>
        <a:bodyPr/>
        <a:lstStyle/>
        <a:p>
          <a:pPr algn="ctr" rtl="0"/>
          <a:r>
            <a:rPr lang="ru-RU" sz="1800" b="1" dirty="0" smtClean="0"/>
            <a:t>отсутствие опыта</a:t>
          </a:r>
          <a:endParaRPr lang="ru-RU" sz="1800" dirty="0"/>
        </a:p>
      </dgm:t>
    </dgm:pt>
    <dgm:pt modelId="{9044EE2B-BA78-41A4-8B04-440DE1E8EF4F}" type="parTrans" cxnId="{743D8B93-D495-4361-862F-09A8DDDA14BD}">
      <dgm:prSet/>
      <dgm:spPr/>
      <dgm:t>
        <a:bodyPr/>
        <a:lstStyle/>
        <a:p>
          <a:endParaRPr lang="ru-RU"/>
        </a:p>
      </dgm:t>
    </dgm:pt>
    <dgm:pt modelId="{46F19C2C-B4C5-44D6-996E-73A25C0D6354}" type="sibTrans" cxnId="{743D8B93-D495-4361-862F-09A8DDDA14BD}">
      <dgm:prSet/>
      <dgm:spPr/>
      <dgm:t>
        <a:bodyPr/>
        <a:lstStyle/>
        <a:p>
          <a:endParaRPr lang="ru-RU"/>
        </a:p>
      </dgm:t>
    </dgm:pt>
    <dgm:pt modelId="{49D3A707-5467-4A83-86F8-F69B7F480C3B}">
      <dgm:prSet custT="1"/>
      <dgm:spPr/>
      <dgm:t>
        <a:bodyPr/>
        <a:lstStyle/>
        <a:p>
          <a:pPr algn="ctr" rtl="0"/>
          <a:r>
            <a:rPr lang="ru-RU" sz="1800" b="1" dirty="0" smtClean="0"/>
            <a:t>отсутствие навыков</a:t>
          </a:r>
          <a:endParaRPr lang="ru-RU" sz="1800" dirty="0"/>
        </a:p>
      </dgm:t>
    </dgm:pt>
    <dgm:pt modelId="{C13503E6-1BC1-4C95-89BC-A709CFA22C97}" type="parTrans" cxnId="{983D9F95-B990-441F-BE79-357E88FD4B98}">
      <dgm:prSet/>
      <dgm:spPr/>
      <dgm:t>
        <a:bodyPr/>
        <a:lstStyle/>
        <a:p>
          <a:endParaRPr lang="ru-RU"/>
        </a:p>
      </dgm:t>
    </dgm:pt>
    <dgm:pt modelId="{DE2AB23A-0323-4215-A724-431815F3F833}" type="sibTrans" cxnId="{983D9F95-B990-441F-BE79-357E88FD4B98}">
      <dgm:prSet/>
      <dgm:spPr/>
      <dgm:t>
        <a:bodyPr/>
        <a:lstStyle/>
        <a:p>
          <a:endParaRPr lang="ru-RU"/>
        </a:p>
      </dgm:t>
    </dgm:pt>
    <dgm:pt modelId="{8D76D449-00FA-4599-AC42-879BD88B6E62}">
      <dgm:prSet custT="1"/>
      <dgm:spPr/>
      <dgm:t>
        <a:bodyPr/>
        <a:lstStyle/>
        <a:p>
          <a:pPr algn="ctr" rtl="0"/>
          <a:r>
            <a:rPr lang="ru-RU" sz="1800" b="1" dirty="0" smtClean="0"/>
            <a:t>неправильно составленное резюме</a:t>
          </a:r>
          <a:endParaRPr lang="ru-RU" sz="1800" dirty="0"/>
        </a:p>
      </dgm:t>
    </dgm:pt>
    <dgm:pt modelId="{A06E2F4B-D542-4586-86CC-3D2424C60B86}" type="parTrans" cxnId="{69F5C3FE-9CAA-494E-8B5A-D4CF8005CC14}">
      <dgm:prSet/>
      <dgm:spPr/>
      <dgm:t>
        <a:bodyPr/>
        <a:lstStyle/>
        <a:p>
          <a:endParaRPr lang="ru-RU"/>
        </a:p>
      </dgm:t>
    </dgm:pt>
    <dgm:pt modelId="{137AC389-5875-4E4A-89F7-9758615A58D1}" type="sibTrans" cxnId="{69F5C3FE-9CAA-494E-8B5A-D4CF8005CC14}">
      <dgm:prSet/>
      <dgm:spPr/>
      <dgm:t>
        <a:bodyPr/>
        <a:lstStyle/>
        <a:p>
          <a:endParaRPr lang="ru-RU"/>
        </a:p>
      </dgm:t>
    </dgm:pt>
    <dgm:pt modelId="{531D757C-2E16-4421-9413-B8E9CEF79A08}" type="pres">
      <dgm:prSet presAssocID="{3C3AE6B6-FC29-4390-A6AE-C180B8B174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81E3B39-FB25-4661-8F73-A487087C4F97}" type="pres">
      <dgm:prSet presAssocID="{3C3AE6B6-FC29-4390-A6AE-C180B8B174AE}" presName="Name1" presStyleCnt="0"/>
      <dgm:spPr/>
    </dgm:pt>
    <dgm:pt modelId="{B07025F2-829C-4529-A23C-081A73BEB464}" type="pres">
      <dgm:prSet presAssocID="{3C3AE6B6-FC29-4390-A6AE-C180B8B174AE}" presName="cycle" presStyleCnt="0"/>
      <dgm:spPr/>
    </dgm:pt>
    <dgm:pt modelId="{3AE360D0-4A70-41B4-A06C-A881E32C84AF}" type="pres">
      <dgm:prSet presAssocID="{3C3AE6B6-FC29-4390-A6AE-C180B8B174AE}" presName="srcNode" presStyleLbl="node1" presStyleIdx="0" presStyleCnt="4"/>
      <dgm:spPr/>
    </dgm:pt>
    <dgm:pt modelId="{3E0D7BE1-6744-4370-9E7B-8DFCF37F70EC}" type="pres">
      <dgm:prSet presAssocID="{3C3AE6B6-FC29-4390-A6AE-C180B8B174AE}" presName="conn" presStyleLbl="parChTrans1D2" presStyleIdx="0" presStyleCnt="1"/>
      <dgm:spPr/>
      <dgm:t>
        <a:bodyPr/>
        <a:lstStyle/>
        <a:p>
          <a:endParaRPr lang="ru-RU"/>
        </a:p>
      </dgm:t>
    </dgm:pt>
    <dgm:pt modelId="{779A9920-BEA1-4B12-911F-2D83E2E12AA7}" type="pres">
      <dgm:prSet presAssocID="{3C3AE6B6-FC29-4390-A6AE-C180B8B174AE}" presName="extraNode" presStyleLbl="node1" presStyleIdx="0" presStyleCnt="4"/>
      <dgm:spPr/>
    </dgm:pt>
    <dgm:pt modelId="{CB2575D8-CFAB-44E0-9934-3CB2157CA005}" type="pres">
      <dgm:prSet presAssocID="{3C3AE6B6-FC29-4390-A6AE-C180B8B174AE}" presName="dstNode" presStyleLbl="node1" presStyleIdx="0" presStyleCnt="4"/>
      <dgm:spPr/>
    </dgm:pt>
    <dgm:pt modelId="{143EBC3B-2B90-4492-B1B2-986325964C7A}" type="pres">
      <dgm:prSet presAssocID="{9B1152AE-6D77-444E-BB8C-64A46D6D83B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5BDDF-E8EC-4593-91AF-66CC06E9A594}" type="pres">
      <dgm:prSet presAssocID="{9B1152AE-6D77-444E-BB8C-64A46D6D83B4}" presName="accent_1" presStyleCnt="0"/>
      <dgm:spPr/>
    </dgm:pt>
    <dgm:pt modelId="{F850C3C3-95B6-43FC-B521-0C8A6134F38A}" type="pres">
      <dgm:prSet presAssocID="{9B1152AE-6D77-444E-BB8C-64A46D6D83B4}" presName="accentRepeatNode" presStyleLbl="solidFgAcc1" presStyleIdx="0" presStyleCnt="4"/>
      <dgm:spPr/>
    </dgm:pt>
    <dgm:pt modelId="{1A2D4BA2-AC65-43F7-B9E3-67570E04A5FE}" type="pres">
      <dgm:prSet presAssocID="{F75120C9-0486-4E05-8559-A7AB494889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69F1C-4EC9-483D-99C5-17D91AECD097}" type="pres">
      <dgm:prSet presAssocID="{F75120C9-0486-4E05-8559-A7AB49488975}" presName="accent_2" presStyleCnt="0"/>
      <dgm:spPr/>
    </dgm:pt>
    <dgm:pt modelId="{84497C4B-5873-45B9-A555-BB4B5931DF2B}" type="pres">
      <dgm:prSet presAssocID="{F75120C9-0486-4E05-8559-A7AB49488975}" presName="accentRepeatNode" presStyleLbl="solidFgAcc1" presStyleIdx="1" presStyleCnt="4"/>
      <dgm:spPr/>
    </dgm:pt>
    <dgm:pt modelId="{8E7F1BFF-2FFF-4351-81A6-2EBEA927ADC0}" type="pres">
      <dgm:prSet presAssocID="{49D3A707-5467-4A83-86F8-F69B7F480C3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44328-870A-481D-9CC8-854B37428772}" type="pres">
      <dgm:prSet presAssocID="{49D3A707-5467-4A83-86F8-F69B7F480C3B}" presName="accent_3" presStyleCnt="0"/>
      <dgm:spPr/>
    </dgm:pt>
    <dgm:pt modelId="{8A491B36-5E51-4601-9E54-76B554F2A5EC}" type="pres">
      <dgm:prSet presAssocID="{49D3A707-5467-4A83-86F8-F69B7F480C3B}" presName="accentRepeatNode" presStyleLbl="solidFgAcc1" presStyleIdx="2" presStyleCnt="4"/>
      <dgm:spPr/>
    </dgm:pt>
    <dgm:pt modelId="{578AF5A2-37A9-4DFD-BC1B-82EFBC664491}" type="pres">
      <dgm:prSet presAssocID="{8D76D449-00FA-4599-AC42-879BD88B6E6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20A29-FFE1-4002-A084-F605DF6CBE66}" type="pres">
      <dgm:prSet presAssocID="{8D76D449-00FA-4599-AC42-879BD88B6E62}" presName="accent_4" presStyleCnt="0"/>
      <dgm:spPr/>
    </dgm:pt>
    <dgm:pt modelId="{9D570AC7-F3A5-4105-B53F-14ED1DBA04CE}" type="pres">
      <dgm:prSet presAssocID="{8D76D449-00FA-4599-AC42-879BD88B6E62}" presName="accentRepeatNode" presStyleLbl="solidFgAcc1" presStyleIdx="3" presStyleCnt="4"/>
      <dgm:spPr/>
    </dgm:pt>
  </dgm:ptLst>
  <dgm:cxnLst>
    <dgm:cxn modelId="{C5549391-828B-41C3-BB11-210475D87575}" type="presOf" srcId="{9B1152AE-6D77-444E-BB8C-64A46D6D83B4}" destId="{143EBC3B-2B90-4492-B1B2-986325964C7A}" srcOrd="0" destOrd="0" presId="urn:microsoft.com/office/officeart/2008/layout/VerticalCurvedList"/>
    <dgm:cxn modelId="{69F5C3FE-9CAA-494E-8B5A-D4CF8005CC14}" srcId="{3C3AE6B6-FC29-4390-A6AE-C180B8B174AE}" destId="{8D76D449-00FA-4599-AC42-879BD88B6E62}" srcOrd="3" destOrd="0" parTransId="{A06E2F4B-D542-4586-86CC-3D2424C60B86}" sibTransId="{137AC389-5875-4E4A-89F7-9758615A58D1}"/>
    <dgm:cxn modelId="{DD32C1F9-BD8F-412D-8E50-865A0FA14437}" type="presOf" srcId="{5CC14133-5719-4591-812A-897E0E20380D}" destId="{3E0D7BE1-6744-4370-9E7B-8DFCF37F70EC}" srcOrd="0" destOrd="0" presId="urn:microsoft.com/office/officeart/2008/layout/VerticalCurvedList"/>
    <dgm:cxn modelId="{CB299617-5822-4140-8BF0-7C6C14A42AF9}" type="presOf" srcId="{49D3A707-5467-4A83-86F8-F69B7F480C3B}" destId="{8E7F1BFF-2FFF-4351-81A6-2EBEA927ADC0}" srcOrd="0" destOrd="0" presId="urn:microsoft.com/office/officeart/2008/layout/VerticalCurvedList"/>
    <dgm:cxn modelId="{EC330AE1-8C11-47E7-981F-93608DF46305}" type="presOf" srcId="{F75120C9-0486-4E05-8559-A7AB49488975}" destId="{1A2D4BA2-AC65-43F7-B9E3-67570E04A5FE}" srcOrd="0" destOrd="0" presId="urn:microsoft.com/office/officeart/2008/layout/VerticalCurvedList"/>
    <dgm:cxn modelId="{0059B27B-8842-4D61-8E85-54FB4868A6DB}" srcId="{3C3AE6B6-FC29-4390-A6AE-C180B8B174AE}" destId="{9B1152AE-6D77-444E-BB8C-64A46D6D83B4}" srcOrd="0" destOrd="0" parTransId="{643D057B-2364-49EA-8CA8-D10911EF6B87}" sibTransId="{5CC14133-5719-4591-812A-897E0E20380D}"/>
    <dgm:cxn modelId="{30522A16-0BE1-4D3E-ADE0-906575DEC028}" type="presOf" srcId="{3C3AE6B6-FC29-4390-A6AE-C180B8B174AE}" destId="{531D757C-2E16-4421-9413-B8E9CEF79A08}" srcOrd="0" destOrd="0" presId="urn:microsoft.com/office/officeart/2008/layout/VerticalCurvedList"/>
    <dgm:cxn modelId="{983D9F95-B990-441F-BE79-357E88FD4B98}" srcId="{3C3AE6B6-FC29-4390-A6AE-C180B8B174AE}" destId="{49D3A707-5467-4A83-86F8-F69B7F480C3B}" srcOrd="2" destOrd="0" parTransId="{C13503E6-1BC1-4C95-89BC-A709CFA22C97}" sibTransId="{DE2AB23A-0323-4215-A724-431815F3F833}"/>
    <dgm:cxn modelId="{743D8B93-D495-4361-862F-09A8DDDA14BD}" srcId="{3C3AE6B6-FC29-4390-A6AE-C180B8B174AE}" destId="{F75120C9-0486-4E05-8559-A7AB49488975}" srcOrd="1" destOrd="0" parTransId="{9044EE2B-BA78-41A4-8B04-440DE1E8EF4F}" sibTransId="{46F19C2C-B4C5-44D6-996E-73A25C0D6354}"/>
    <dgm:cxn modelId="{EE6DAFB2-28B5-459A-83BE-8D086F0998FB}" type="presOf" srcId="{8D76D449-00FA-4599-AC42-879BD88B6E62}" destId="{578AF5A2-37A9-4DFD-BC1B-82EFBC664491}" srcOrd="0" destOrd="0" presId="urn:microsoft.com/office/officeart/2008/layout/VerticalCurvedList"/>
    <dgm:cxn modelId="{9CE4B24D-578F-49E5-9A3D-994213E9B412}" type="presParOf" srcId="{531D757C-2E16-4421-9413-B8E9CEF79A08}" destId="{681E3B39-FB25-4661-8F73-A487087C4F97}" srcOrd="0" destOrd="0" presId="urn:microsoft.com/office/officeart/2008/layout/VerticalCurvedList"/>
    <dgm:cxn modelId="{DD43E705-A9AA-4238-8F85-97E0EDB9F9A3}" type="presParOf" srcId="{681E3B39-FB25-4661-8F73-A487087C4F97}" destId="{B07025F2-829C-4529-A23C-081A73BEB464}" srcOrd="0" destOrd="0" presId="urn:microsoft.com/office/officeart/2008/layout/VerticalCurvedList"/>
    <dgm:cxn modelId="{6B630053-CE9F-4387-8D01-6232084FB211}" type="presParOf" srcId="{B07025F2-829C-4529-A23C-081A73BEB464}" destId="{3AE360D0-4A70-41B4-A06C-A881E32C84AF}" srcOrd="0" destOrd="0" presId="urn:microsoft.com/office/officeart/2008/layout/VerticalCurvedList"/>
    <dgm:cxn modelId="{8D9D8B9D-7C07-45CB-BD01-5A79B8517243}" type="presParOf" srcId="{B07025F2-829C-4529-A23C-081A73BEB464}" destId="{3E0D7BE1-6744-4370-9E7B-8DFCF37F70EC}" srcOrd="1" destOrd="0" presId="urn:microsoft.com/office/officeart/2008/layout/VerticalCurvedList"/>
    <dgm:cxn modelId="{2A433920-4A47-4C50-9497-185DED7544B0}" type="presParOf" srcId="{B07025F2-829C-4529-A23C-081A73BEB464}" destId="{779A9920-BEA1-4B12-911F-2D83E2E12AA7}" srcOrd="2" destOrd="0" presId="urn:microsoft.com/office/officeart/2008/layout/VerticalCurvedList"/>
    <dgm:cxn modelId="{1D3B5BF6-5BD8-46A3-97F4-63F65C12F452}" type="presParOf" srcId="{B07025F2-829C-4529-A23C-081A73BEB464}" destId="{CB2575D8-CFAB-44E0-9934-3CB2157CA005}" srcOrd="3" destOrd="0" presId="urn:microsoft.com/office/officeart/2008/layout/VerticalCurvedList"/>
    <dgm:cxn modelId="{11EB75F2-89C6-478D-ADD2-05EB2AEB6C48}" type="presParOf" srcId="{681E3B39-FB25-4661-8F73-A487087C4F97}" destId="{143EBC3B-2B90-4492-B1B2-986325964C7A}" srcOrd="1" destOrd="0" presId="urn:microsoft.com/office/officeart/2008/layout/VerticalCurvedList"/>
    <dgm:cxn modelId="{C732DC4D-39FC-426F-B060-BBA159469CE7}" type="presParOf" srcId="{681E3B39-FB25-4661-8F73-A487087C4F97}" destId="{1D15BDDF-E8EC-4593-91AF-66CC06E9A594}" srcOrd="2" destOrd="0" presId="urn:microsoft.com/office/officeart/2008/layout/VerticalCurvedList"/>
    <dgm:cxn modelId="{3565B755-F234-414E-98FD-06444F4D2666}" type="presParOf" srcId="{1D15BDDF-E8EC-4593-91AF-66CC06E9A594}" destId="{F850C3C3-95B6-43FC-B521-0C8A6134F38A}" srcOrd="0" destOrd="0" presId="urn:microsoft.com/office/officeart/2008/layout/VerticalCurvedList"/>
    <dgm:cxn modelId="{62CA2A42-FDA1-4C56-B4AA-BB191E8ACCB9}" type="presParOf" srcId="{681E3B39-FB25-4661-8F73-A487087C4F97}" destId="{1A2D4BA2-AC65-43F7-B9E3-67570E04A5FE}" srcOrd="3" destOrd="0" presId="urn:microsoft.com/office/officeart/2008/layout/VerticalCurvedList"/>
    <dgm:cxn modelId="{7CB5F9D9-A37D-4B27-8868-40CE49611182}" type="presParOf" srcId="{681E3B39-FB25-4661-8F73-A487087C4F97}" destId="{80F69F1C-4EC9-483D-99C5-17D91AECD097}" srcOrd="4" destOrd="0" presId="urn:microsoft.com/office/officeart/2008/layout/VerticalCurvedList"/>
    <dgm:cxn modelId="{40021736-08A0-4CB6-8035-900373504623}" type="presParOf" srcId="{80F69F1C-4EC9-483D-99C5-17D91AECD097}" destId="{84497C4B-5873-45B9-A555-BB4B5931DF2B}" srcOrd="0" destOrd="0" presId="urn:microsoft.com/office/officeart/2008/layout/VerticalCurvedList"/>
    <dgm:cxn modelId="{131D219E-B653-4059-B599-518D2FBFFFFA}" type="presParOf" srcId="{681E3B39-FB25-4661-8F73-A487087C4F97}" destId="{8E7F1BFF-2FFF-4351-81A6-2EBEA927ADC0}" srcOrd="5" destOrd="0" presId="urn:microsoft.com/office/officeart/2008/layout/VerticalCurvedList"/>
    <dgm:cxn modelId="{5FA61282-4BF4-437F-AA92-153809F0DC27}" type="presParOf" srcId="{681E3B39-FB25-4661-8F73-A487087C4F97}" destId="{53344328-870A-481D-9CC8-854B37428772}" srcOrd="6" destOrd="0" presId="urn:microsoft.com/office/officeart/2008/layout/VerticalCurvedList"/>
    <dgm:cxn modelId="{CBE061FD-C242-4852-84F9-2811918AC2AA}" type="presParOf" srcId="{53344328-870A-481D-9CC8-854B37428772}" destId="{8A491B36-5E51-4601-9E54-76B554F2A5EC}" srcOrd="0" destOrd="0" presId="urn:microsoft.com/office/officeart/2008/layout/VerticalCurvedList"/>
    <dgm:cxn modelId="{AFFEB9D6-6AFB-4D5D-AD3D-6D63ED3768ED}" type="presParOf" srcId="{681E3B39-FB25-4661-8F73-A487087C4F97}" destId="{578AF5A2-37A9-4DFD-BC1B-82EFBC664491}" srcOrd="7" destOrd="0" presId="urn:microsoft.com/office/officeart/2008/layout/VerticalCurvedList"/>
    <dgm:cxn modelId="{801F2DE9-E258-40A0-A1D6-B71157B754F3}" type="presParOf" srcId="{681E3B39-FB25-4661-8F73-A487087C4F97}" destId="{3E020A29-FFE1-4002-A084-F605DF6CBE66}" srcOrd="8" destOrd="0" presId="urn:microsoft.com/office/officeart/2008/layout/VerticalCurvedList"/>
    <dgm:cxn modelId="{7845C8FA-85EA-48BF-810B-A2FB92982163}" type="presParOf" srcId="{3E020A29-FFE1-4002-A084-F605DF6CBE66}" destId="{9D570AC7-F3A5-4105-B53F-14ED1DBA04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A00613-365E-4F46-9A03-ADDCDA1ED4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235D3F-A178-4495-B464-7291D6AF5474}">
      <dgm:prSet custT="1"/>
      <dgm:spPr/>
      <dgm:t>
        <a:bodyPr/>
        <a:lstStyle/>
        <a:p>
          <a:pPr algn="ctr" rtl="0"/>
          <a:r>
            <a:rPr lang="ru-RU" sz="1800" b="1" dirty="0" smtClean="0"/>
            <a:t>отсутствие навыков собеседования</a:t>
          </a:r>
          <a:endParaRPr lang="ru-RU" sz="1800" dirty="0"/>
        </a:p>
      </dgm:t>
    </dgm:pt>
    <dgm:pt modelId="{E35F20F9-2D7D-46CB-8A11-5DFE88FD4BAA}" type="parTrans" cxnId="{9616D571-0ECA-45D1-808F-BB9FBCF7C364}">
      <dgm:prSet/>
      <dgm:spPr/>
      <dgm:t>
        <a:bodyPr/>
        <a:lstStyle/>
        <a:p>
          <a:endParaRPr lang="ru-RU"/>
        </a:p>
      </dgm:t>
    </dgm:pt>
    <dgm:pt modelId="{1F2A09DB-C56B-4893-ABD8-ECB226780990}" type="sibTrans" cxnId="{9616D571-0ECA-45D1-808F-BB9FBCF7C364}">
      <dgm:prSet/>
      <dgm:spPr/>
      <dgm:t>
        <a:bodyPr/>
        <a:lstStyle/>
        <a:p>
          <a:endParaRPr lang="ru-RU"/>
        </a:p>
      </dgm:t>
    </dgm:pt>
    <dgm:pt modelId="{3F97B3CB-CFB0-4EF2-8FE4-3FDF014F9A23}">
      <dgm:prSet custT="1"/>
      <dgm:spPr/>
      <dgm:t>
        <a:bodyPr/>
        <a:lstStyle/>
        <a:p>
          <a:pPr algn="ctr" rtl="0"/>
          <a:r>
            <a:rPr lang="ru-RU" sz="1800" b="1" dirty="0" smtClean="0"/>
            <a:t>отсутствие преимуществ</a:t>
          </a:r>
          <a:endParaRPr lang="ru-RU" sz="1800" dirty="0"/>
        </a:p>
      </dgm:t>
    </dgm:pt>
    <dgm:pt modelId="{746CB52A-367F-421D-B398-9E521F46D57E}" type="parTrans" cxnId="{957FD0F7-D8A7-41AC-840C-CDB5EBF2D55F}">
      <dgm:prSet/>
      <dgm:spPr/>
      <dgm:t>
        <a:bodyPr/>
        <a:lstStyle/>
        <a:p>
          <a:endParaRPr lang="ru-RU"/>
        </a:p>
      </dgm:t>
    </dgm:pt>
    <dgm:pt modelId="{B22A26FA-767A-44F1-8AEF-33F8B065CF69}" type="sibTrans" cxnId="{957FD0F7-D8A7-41AC-840C-CDB5EBF2D55F}">
      <dgm:prSet/>
      <dgm:spPr/>
      <dgm:t>
        <a:bodyPr/>
        <a:lstStyle/>
        <a:p>
          <a:endParaRPr lang="ru-RU"/>
        </a:p>
      </dgm:t>
    </dgm:pt>
    <dgm:pt modelId="{E1DE4AB2-2E63-4F32-A734-48687D19A1EE}">
      <dgm:prSet custT="1"/>
      <dgm:spPr/>
      <dgm:t>
        <a:bodyPr/>
        <a:lstStyle/>
        <a:p>
          <a:pPr algn="ctr" rtl="0"/>
          <a:r>
            <a:rPr lang="ru-RU" sz="1800" b="1" dirty="0" smtClean="0"/>
            <a:t>отсутствие навыков общения</a:t>
          </a:r>
          <a:endParaRPr lang="ru-RU" sz="1800" dirty="0"/>
        </a:p>
      </dgm:t>
    </dgm:pt>
    <dgm:pt modelId="{700CA139-E5F0-45D3-B19E-0DE803BF9AC2}" type="parTrans" cxnId="{B4BA193B-4558-44F5-8CB3-DB5416E07AB1}">
      <dgm:prSet/>
      <dgm:spPr/>
      <dgm:t>
        <a:bodyPr/>
        <a:lstStyle/>
        <a:p>
          <a:endParaRPr lang="ru-RU"/>
        </a:p>
      </dgm:t>
    </dgm:pt>
    <dgm:pt modelId="{2D4D1F89-8FCD-4436-9FDF-0DD0F9C59E29}" type="sibTrans" cxnId="{B4BA193B-4558-44F5-8CB3-DB5416E07AB1}">
      <dgm:prSet/>
      <dgm:spPr/>
      <dgm:t>
        <a:bodyPr/>
        <a:lstStyle/>
        <a:p>
          <a:endParaRPr lang="ru-RU"/>
        </a:p>
      </dgm:t>
    </dgm:pt>
    <dgm:pt modelId="{9409FB83-74F3-4C17-9B85-4B57E7450623}">
      <dgm:prSet custT="1"/>
      <dgm:spPr/>
      <dgm:t>
        <a:bodyPr/>
        <a:lstStyle/>
        <a:p>
          <a:pPr algn="ctr" rtl="0"/>
          <a:r>
            <a:rPr lang="ru-RU" sz="1800" b="1" dirty="0" smtClean="0"/>
            <a:t>отсутствие инициативы</a:t>
          </a:r>
          <a:endParaRPr lang="ru-RU" sz="1800" dirty="0"/>
        </a:p>
      </dgm:t>
    </dgm:pt>
    <dgm:pt modelId="{76C8BF3F-AB0C-4C42-BB6C-D61EB87692D6}" type="sibTrans" cxnId="{60C159A9-1455-4385-A65B-8042B808DCD5}">
      <dgm:prSet/>
      <dgm:spPr/>
      <dgm:t>
        <a:bodyPr/>
        <a:lstStyle/>
        <a:p>
          <a:endParaRPr lang="ru-RU"/>
        </a:p>
      </dgm:t>
    </dgm:pt>
    <dgm:pt modelId="{5C6EDFFB-F57C-480A-B532-CFD762CE7A16}" type="parTrans" cxnId="{60C159A9-1455-4385-A65B-8042B808DCD5}">
      <dgm:prSet/>
      <dgm:spPr/>
      <dgm:t>
        <a:bodyPr/>
        <a:lstStyle/>
        <a:p>
          <a:endParaRPr lang="ru-RU"/>
        </a:p>
      </dgm:t>
    </dgm:pt>
    <dgm:pt modelId="{34E3D679-CE83-4096-850A-9565E08E693F}" type="pres">
      <dgm:prSet presAssocID="{20A00613-365E-4F46-9A03-ADDCDA1ED499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DC700B32-DE9D-4FAD-BA7C-E178B9BD9CA0}" type="pres">
      <dgm:prSet presAssocID="{20A00613-365E-4F46-9A03-ADDCDA1ED499}" presName="Name1" presStyleCnt="0"/>
      <dgm:spPr/>
    </dgm:pt>
    <dgm:pt modelId="{CC7F9F48-42CC-4661-A0C5-73A7D5D92565}" type="pres">
      <dgm:prSet presAssocID="{20A00613-365E-4F46-9A03-ADDCDA1ED499}" presName="cycle" presStyleCnt="0"/>
      <dgm:spPr/>
    </dgm:pt>
    <dgm:pt modelId="{1DF5DC8D-61FB-499E-85F7-BAB8D3C4B98E}" type="pres">
      <dgm:prSet presAssocID="{20A00613-365E-4F46-9A03-ADDCDA1ED499}" presName="srcNode" presStyleLbl="node1" presStyleIdx="0" presStyleCnt="4"/>
      <dgm:spPr/>
    </dgm:pt>
    <dgm:pt modelId="{57018C08-6312-4CFB-AB6D-DAAE92A7B8E6}" type="pres">
      <dgm:prSet presAssocID="{20A00613-365E-4F46-9A03-ADDCDA1ED499}" presName="conn" presStyleLbl="parChTrans1D2" presStyleIdx="0" presStyleCnt="1"/>
      <dgm:spPr/>
      <dgm:t>
        <a:bodyPr/>
        <a:lstStyle/>
        <a:p>
          <a:endParaRPr lang="ru-RU"/>
        </a:p>
      </dgm:t>
    </dgm:pt>
    <dgm:pt modelId="{7F10ABCC-811D-4D57-9D22-9187A330FEF2}" type="pres">
      <dgm:prSet presAssocID="{20A00613-365E-4F46-9A03-ADDCDA1ED499}" presName="extraNode" presStyleLbl="node1" presStyleIdx="0" presStyleCnt="4"/>
      <dgm:spPr/>
    </dgm:pt>
    <dgm:pt modelId="{3A0D9FAE-E7E1-4B01-9CAB-7D1B232C4A7C}" type="pres">
      <dgm:prSet presAssocID="{20A00613-365E-4F46-9A03-ADDCDA1ED499}" presName="dstNode" presStyleLbl="node1" presStyleIdx="0" presStyleCnt="4"/>
      <dgm:spPr/>
    </dgm:pt>
    <dgm:pt modelId="{E6AFE87A-D8C3-4468-8E3A-95733A251642}" type="pres">
      <dgm:prSet presAssocID="{62235D3F-A178-4495-B464-7291D6AF547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2B648-49AD-40BE-9F67-56468BBD0F90}" type="pres">
      <dgm:prSet presAssocID="{62235D3F-A178-4495-B464-7291D6AF5474}" presName="accent_1" presStyleCnt="0"/>
      <dgm:spPr/>
    </dgm:pt>
    <dgm:pt modelId="{81035DB1-6F80-469D-B1A0-D50C2DA5E658}" type="pres">
      <dgm:prSet presAssocID="{62235D3F-A178-4495-B464-7291D6AF5474}" presName="accentRepeatNode" presStyleLbl="solidFgAcc1" presStyleIdx="0" presStyleCnt="4"/>
      <dgm:spPr/>
    </dgm:pt>
    <dgm:pt modelId="{73B53CA9-3558-427F-9E8F-0810E20102CD}" type="pres">
      <dgm:prSet presAssocID="{3F97B3CB-CFB0-4EF2-8FE4-3FDF014F9A2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3C9D8-67B7-412A-951E-9A51AEDF90DF}" type="pres">
      <dgm:prSet presAssocID="{3F97B3CB-CFB0-4EF2-8FE4-3FDF014F9A23}" presName="accent_2" presStyleCnt="0"/>
      <dgm:spPr/>
    </dgm:pt>
    <dgm:pt modelId="{7AE1284A-A935-4497-840D-5D525B8DC741}" type="pres">
      <dgm:prSet presAssocID="{3F97B3CB-CFB0-4EF2-8FE4-3FDF014F9A23}" presName="accentRepeatNode" presStyleLbl="solidFgAcc1" presStyleIdx="1" presStyleCnt="4"/>
      <dgm:spPr/>
    </dgm:pt>
    <dgm:pt modelId="{23F230FC-C3F2-4481-AB41-B6BA5D15218D}" type="pres">
      <dgm:prSet presAssocID="{9409FB83-74F3-4C17-9B85-4B57E745062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48330-E3A5-4D46-9D57-D69325B89E1E}" type="pres">
      <dgm:prSet presAssocID="{9409FB83-74F3-4C17-9B85-4B57E7450623}" presName="accent_3" presStyleCnt="0"/>
      <dgm:spPr/>
    </dgm:pt>
    <dgm:pt modelId="{97A84B64-148B-42D3-A6FD-1DB277524010}" type="pres">
      <dgm:prSet presAssocID="{9409FB83-74F3-4C17-9B85-4B57E7450623}" presName="accentRepeatNode" presStyleLbl="solidFgAcc1" presStyleIdx="2" presStyleCnt="4"/>
      <dgm:spPr/>
    </dgm:pt>
    <dgm:pt modelId="{6AD0670D-DB80-4E4F-BFED-FBB2A68425C4}" type="pres">
      <dgm:prSet presAssocID="{E1DE4AB2-2E63-4F32-A734-48687D19A1E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E0079-CE79-4AB4-A69D-9F96FE7D80CB}" type="pres">
      <dgm:prSet presAssocID="{E1DE4AB2-2E63-4F32-A734-48687D19A1EE}" presName="accent_4" presStyleCnt="0"/>
      <dgm:spPr/>
    </dgm:pt>
    <dgm:pt modelId="{497DC204-0CDD-43E5-AEC6-2FFE9A480BE7}" type="pres">
      <dgm:prSet presAssocID="{E1DE4AB2-2E63-4F32-A734-48687D19A1EE}" presName="accentRepeatNode" presStyleLbl="solidFgAcc1" presStyleIdx="3" presStyleCnt="4"/>
      <dgm:spPr/>
    </dgm:pt>
  </dgm:ptLst>
  <dgm:cxnLst>
    <dgm:cxn modelId="{60C159A9-1455-4385-A65B-8042B808DCD5}" srcId="{20A00613-365E-4F46-9A03-ADDCDA1ED499}" destId="{9409FB83-74F3-4C17-9B85-4B57E7450623}" srcOrd="2" destOrd="0" parTransId="{5C6EDFFB-F57C-480A-B532-CFD762CE7A16}" sibTransId="{76C8BF3F-AB0C-4C42-BB6C-D61EB87692D6}"/>
    <dgm:cxn modelId="{5D206C60-A55C-4EE9-99E3-29C7F636C973}" type="presOf" srcId="{1F2A09DB-C56B-4893-ABD8-ECB226780990}" destId="{57018C08-6312-4CFB-AB6D-DAAE92A7B8E6}" srcOrd="0" destOrd="0" presId="urn:microsoft.com/office/officeart/2008/layout/VerticalCurvedList"/>
    <dgm:cxn modelId="{11C71FE9-3A34-4859-947A-CC10D391109F}" type="presOf" srcId="{62235D3F-A178-4495-B464-7291D6AF5474}" destId="{E6AFE87A-D8C3-4468-8E3A-95733A251642}" srcOrd="0" destOrd="0" presId="urn:microsoft.com/office/officeart/2008/layout/VerticalCurvedList"/>
    <dgm:cxn modelId="{74209288-C416-46FF-915C-4D82F97AF78C}" type="presOf" srcId="{3F97B3CB-CFB0-4EF2-8FE4-3FDF014F9A23}" destId="{73B53CA9-3558-427F-9E8F-0810E20102CD}" srcOrd="0" destOrd="0" presId="urn:microsoft.com/office/officeart/2008/layout/VerticalCurvedList"/>
    <dgm:cxn modelId="{3662157E-BBA2-4204-BE93-5A49F44F2320}" type="presOf" srcId="{20A00613-365E-4F46-9A03-ADDCDA1ED499}" destId="{34E3D679-CE83-4096-850A-9565E08E693F}" srcOrd="0" destOrd="0" presId="urn:microsoft.com/office/officeart/2008/layout/VerticalCurvedList"/>
    <dgm:cxn modelId="{53DD1CD4-4901-4D3D-9054-55FC90A228DC}" type="presOf" srcId="{9409FB83-74F3-4C17-9B85-4B57E7450623}" destId="{23F230FC-C3F2-4481-AB41-B6BA5D15218D}" srcOrd="0" destOrd="0" presId="urn:microsoft.com/office/officeart/2008/layout/VerticalCurvedList"/>
    <dgm:cxn modelId="{B4BA193B-4558-44F5-8CB3-DB5416E07AB1}" srcId="{20A00613-365E-4F46-9A03-ADDCDA1ED499}" destId="{E1DE4AB2-2E63-4F32-A734-48687D19A1EE}" srcOrd="3" destOrd="0" parTransId="{700CA139-E5F0-45D3-B19E-0DE803BF9AC2}" sibTransId="{2D4D1F89-8FCD-4436-9FDF-0DD0F9C59E29}"/>
    <dgm:cxn modelId="{D42EB0C2-6FDA-414A-B0DC-AD13CFF8C779}" type="presOf" srcId="{E1DE4AB2-2E63-4F32-A734-48687D19A1EE}" destId="{6AD0670D-DB80-4E4F-BFED-FBB2A68425C4}" srcOrd="0" destOrd="0" presId="urn:microsoft.com/office/officeart/2008/layout/VerticalCurvedList"/>
    <dgm:cxn modelId="{957FD0F7-D8A7-41AC-840C-CDB5EBF2D55F}" srcId="{20A00613-365E-4F46-9A03-ADDCDA1ED499}" destId="{3F97B3CB-CFB0-4EF2-8FE4-3FDF014F9A23}" srcOrd="1" destOrd="0" parTransId="{746CB52A-367F-421D-B398-9E521F46D57E}" sibTransId="{B22A26FA-767A-44F1-8AEF-33F8B065CF69}"/>
    <dgm:cxn modelId="{9616D571-0ECA-45D1-808F-BB9FBCF7C364}" srcId="{20A00613-365E-4F46-9A03-ADDCDA1ED499}" destId="{62235D3F-A178-4495-B464-7291D6AF5474}" srcOrd="0" destOrd="0" parTransId="{E35F20F9-2D7D-46CB-8A11-5DFE88FD4BAA}" sibTransId="{1F2A09DB-C56B-4893-ABD8-ECB226780990}"/>
    <dgm:cxn modelId="{07E5C91D-ABA9-4EE9-9364-7708386C2A33}" type="presParOf" srcId="{34E3D679-CE83-4096-850A-9565E08E693F}" destId="{DC700B32-DE9D-4FAD-BA7C-E178B9BD9CA0}" srcOrd="0" destOrd="0" presId="urn:microsoft.com/office/officeart/2008/layout/VerticalCurvedList"/>
    <dgm:cxn modelId="{2E2B770B-6D90-4103-B3BA-2DB806B2E878}" type="presParOf" srcId="{DC700B32-DE9D-4FAD-BA7C-E178B9BD9CA0}" destId="{CC7F9F48-42CC-4661-A0C5-73A7D5D92565}" srcOrd="0" destOrd="0" presId="urn:microsoft.com/office/officeart/2008/layout/VerticalCurvedList"/>
    <dgm:cxn modelId="{30E81DAF-FA95-456E-AE3F-545B31C8BD2C}" type="presParOf" srcId="{CC7F9F48-42CC-4661-A0C5-73A7D5D92565}" destId="{1DF5DC8D-61FB-499E-85F7-BAB8D3C4B98E}" srcOrd="0" destOrd="0" presId="urn:microsoft.com/office/officeart/2008/layout/VerticalCurvedList"/>
    <dgm:cxn modelId="{7F32DBCB-926C-4C51-BE15-CF55CF182447}" type="presParOf" srcId="{CC7F9F48-42CC-4661-A0C5-73A7D5D92565}" destId="{57018C08-6312-4CFB-AB6D-DAAE92A7B8E6}" srcOrd="1" destOrd="0" presId="urn:microsoft.com/office/officeart/2008/layout/VerticalCurvedList"/>
    <dgm:cxn modelId="{ED355F18-52AB-472A-A311-ABDBF31960EC}" type="presParOf" srcId="{CC7F9F48-42CC-4661-A0C5-73A7D5D92565}" destId="{7F10ABCC-811D-4D57-9D22-9187A330FEF2}" srcOrd="2" destOrd="0" presId="urn:microsoft.com/office/officeart/2008/layout/VerticalCurvedList"/>
    <dgm:cxn modelId="{7B1562DC-83AE-4BAC-B858-64F616537FDF}" type="presParOf" srcId="{CC7F9F48-42CC-4661-A0C5-73A7D5D92565}" destId="{3A0D9FAE-E7E1-4B01-9CAB-7D1B232C4A7C}" srcOrd="3" destOrd="0" presId="urn:microsoft.com/office/officeart/2008/layout/VerticalCurvedList"/>
    <dgm:cxn modelId="{5F81BE67-7F0A-44C4-ABAD-A80E2D74F2E5}" type="presParOf" srcId="{DC700B32-DE9D-4FAD-BA7C-E178B9BD9CA0}" destId="{E6AFE87A-D8C3-4468-8E3A-95733A251642}" srcOrd="1" destOrd="0" presId="urn:microsoft.com/office/officeart/2008/layout/VerticalCurvedList"/>
    <dgm:cxn modelId="{2F7A2E42-0D86-4CA6-B082-6B3793876F6D}" type="presParOf" srcId="{DC700B32-DE9D-4FAD-BA7C-E178B9BD9CA0}" destId="{CD22B648-49AD-40BE-9F67-56468BBD0F90}" srcOrd="2" destOrd="0" presId="urn:microsoft.com/office/officeart/2008/layout/VerticalCurvedList"/>
    <dgm:cxn modelId="{43B90F72-407E-4757-A583-14576F4C840E}" type="presParOf" srcId="{CD22B648-49AD-40BE-9F67-56468BBD0F90}" destId="{81035DB1-6F80-469D-B1A0-D50C2DA5E658}" srcOrd="0" destOrd="0" presId="urn:microsoft.com/office/officeart/2008/layout/VerticalCurvedList"/>
    <dgm:cxn modelId="{EFE92EEE-9296-4B0E-B087-1D7024D30DBC}" type="presParOf" srcId="{DC700B32-DE9D-4FAD-BA7C-E178B9BD9CA0}" destId="{73B53CA9-3558-427F-9E8F-0810E20102CD}" srcOrd="3" destOrd="0" presId="urn:microsoft.com/office/officeart/2008/layout/VerticalCurvedList"/>
    <dgm:cxn modelId="{47D3F6FA-1BFA-4189-A2F3-EC0A5D6D77FE}" type="presParOf" srcId="{DC700B32-DE9D-4FAD-BA7C-E178B9BD9CA0}" destId="{1B03C9D8-67B7-412A-951E-9A51AEDF90DF}" srcOrd="4" destOrd="0" presId="urn:microsoft.com/office/officeart/2008/layout/VerticalCurvedList"/>
    <dgm:cxn modelId="{3AC586A7-7D42-4BFB-8B8B-239DD26FFC5A}" type="presParOf" srcId="{1B03C9D8-67B7-412A-951E-9A51AEDF90DF}" destId="{7AE1284A-A935-4497-840D-5D525B8DC741}" srcOrd="0" destOrd="0" presId="urn:microsoft.com/office/officeart/2008/layout/VerticalCurvedList"/>
    <dgm:cxn modelId="{0038B251-B5F5-4123-B19C-94B90FB045F7}" type="presParOf" srcId="{DC700B32-DE9D-4FAD-BA7C-E178B9BD9CA0}" destId="{23F230FC-C3F2-4481-AB41-B6BA5D15218D}" srcOrd="5" destOrd="0" presId="urn:microsoft.com/office/officeart/2008/layout/VerticalCurvedList"/>
    <dgm:cxn modelId="{F2E8B2A8-8D95-4873-9E12-82F77BA2F898}" type="presParOf" srcId="{DC700B32-DE9D-4FAD-BA7C-E178B9BD9CA0}" destId="{80948330-E3A5-4D46-9D57-D69325B89E1E}" srcOrd="6" destOrd="0" presId="urn:microsoft.com/office/officeart/2008/layout/VerticalCurvedList"/>
    <dgm:cxn modelId="{3F28C30A-6E65-4E34-BF4A-74EB38EC6D7F}" type="presParOf" srcId="{80948330-E3A5-4D46-9D57-D69325B89E1E}" destId="{97A84B64-148B-42D3-A6FD-1DB277524010}" srcOrd="0" destOrd="0" presId="urn:microsoft.com/office/officeart/2008/layout/VerticalCurvedList"/>
    <dgm:cxn modelId="{997238FE-2521-40DC-B5AE-DF7F39B3D9DB}" type="presParOf" srcId="{DC700B32-DE9D-4FAD-BA7C-E178B9BD9CA0}" destId="{6AD0670D-DB80-4E4F-BFED-FBB2A68425C4}" srcOrd="7" destOrd="0" presId="urn:microsoft.com/office/officeart/2008/layout/VerticalCurvedList"/>
    <dgm:cxn modelId="{32534946-E74B-4182-9F00-85DEBD4CB1CE}" type="presParOf" srcId="{DC700B32-DE9D-4FAD-BA7C-E178B9BD9CA0}" destId="{E2BE0079-CE79-4AB4-A69D-9F96FE7D80CB}" srcOrd="8" destOrd="0" presId="urn:microsoft.com/office/officeart/2008/layout/VerticalCurvedList"/>
    <dgm:cxn modelId="{4DC7B230-6B48-4EC6-BC3D-5052B83CD97A}" type="presParOf" srcId="{E2BE0079-CE79-4AB4-A69D-9F96FE7D80CB}" destId="{497DC204-0CDD-43E5-AEC6-2FFE9A480B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84C8CC-AF4F-4E6B-BA24-F583BB846656}">
      <dsp:nvSpPr>
        <dsp:cNvPr id="0" name=""/>
        <dsp:cNvSpPr/>
      </dsp:nvSpPr>
      <dsp:spPr>
        <a:xfrm>
          <a:off x="1469924" y="2618"/>
          <a:ext cx="4875773" cy="44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</a:t>
          </a:r>
          <a:endParaRPr lang="ru-RU" sz="2400" b="1" kern="1200" dirty="0"/>
        </a:p>
      </dsp:txBody>
      <dsp:txXfrm>
        <a:off x="1469924" y="2618"/>
        <a:ext cx="4875773" cy="443252"/>
      </dsp:txXfrm>
    </dsp:sp>
    <dsp:sp modelId="{E3BC035A-B8D4-4937-A4FA-C3D0608DE735}">
      <dsp:nvSpPr>
        <dsp:cNvPr id="0" name=""/>
        <dsp:cNvSpPr/>
      </dsp:nvSpPr>
      <dsp:spPr>
        <a:xfrm>
          <a:off x="1469924" y="445870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0E937-F5B7-446E-B075-0F255134D87D}">
      <dsp:nvSpPr>
        <dsp:cNvPr id="0" name=""/>
        <dsp:cNvSpPr/>
      </dsp:nvSpPr>
      <dsp:spPr>
        <a:xfrm>
          <a:off x="2155241" y="445870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53097"/>
                <a:satOff val="3114"/>
                <a:lumOff val="-305"/>
                <a:alphaOff val="0"/>
                <a:shade val="63000"/>
                <a:satMod val="165000"/>
              </a:schemeClr>
            </a:gs>
            <a:gs pos="30000">
              <a:schemeClr val="accent5">
                <a:hueOff val="-453097"/>
                <a:satOff val="3114"/>
                <a:lumOff val="-305"/>
                <a:alphaOff val="0"/>
                <a:shade val="58000"/>
                <a:satMod val="165000"/>
              </a:schemeClr>
            </a:gs>
            <a:gs pos="75000">
              <a:schemeClr val="accent5">
                <a:hueOff val="-453097"/>
                <a:satOff val="3114"/>
                <a:lumOff val="-305"/>
                <a:alphaOff val="0"/>
                <a:shade val="30000"/>
                <a:satMod val="175000"/>
              </a:schemeClr>
            </a:gs>
            <a:gs pos="100000">
              <a:schemeClr val="accent5">
                <a:hueOff val="-453097"/>
                <a:satOff val="3114"/>
                <a:lumOff val="-30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453097"/>
              <a:satOff val="3114"/>
              <a:lumOff val="-30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30630-5E62-4637-B9F5-58B49144A0B3}">
      <dsp:nvSpPr>
        <dsp:cNvPr id="0" name=""/>
        <dsp:cNvSpPr/>
      </dsp:nvSpPr>
      <dsp:spPr>
        <a:xfrm>
          <a:off x="2841100" y="445870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06194"/>
                <a:satOff val="6228"/>
                <a:lumOff val="-610"/>
                <a:alphaOff val="0"/>
                <a:shade val="63000"/>
                <a:satMod val="165000"/>
              </a:schemeClr>
            </a:gs>
            <a:gs pos="30000">
              <a:schemeClr val="accent5">
                <a:hueOff val="-906194"/>
                <a:satOff val="6228"/>
                <a:lumOff val="-610"/>
                <a:alphaOff val="0"/>
                <a:shade val="58000"/>
                <a:satMod val="165000"/>
              </a:schemeClr>
            </a:gs>
            <a:gs pos="75000">
              <a:schemeClr val="accent5">
                <a:hueOff val="-906194"/>
                <a:satOff val="6228"/>
                <a:lumOff val="-610"/>
                <a:alphaOff val="0"/>
                <a:shade val="30000"/>
                <a:satMod val="175000"/>
              </a:schemeClr>
            </a:gs>
            <a:gs pos="100000">
              <a:schemeClr val="accent5">
                <a:hueOff val="-906194"/>
                <a:satOff val="6228"/>
                <a:lumOff val="-61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906194"/>
              <a:satOff val="6228"/>
              <a:lumOff val="-61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215B7-6B29-4097-ABA5-A05D340EE1E1}">
      <dsp:nvSpPr>
        <dsp:cNvPr id="0" name=""/>
        <dsp:cNvSpPr/>
      </dsp:nvSpPr>
      <dsp:spPr>
        <a:xfrm>
          <a:off x="3526417" y="445870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359290"/>
                <a:satOff val="9342"/>
                <a:lumOff val="-915"/>
                <a:alphaOff val="0"/>
                <a:shade val="63000"/>
                <a:satMod val="165000"/>
              </a:schemeClr>
            </a:gs>
            <a:gs pos="30000">
              <a:schemeClr val="accent5">
                <a:hueOff val="-1359290"/>
                <a:satOff val="9342"/>
                <a:lumOff val="-915"/>
                <a:alphaOff val="0"/>
                <a:shade val="58000"/>
                <a:satMod val="165000"/>
              </a:schemeClr>
            </a:gs>
            <a:gs pos="75000">
              <a:schemeClr val="accent5">
                <a:hueOff val="-1359290"/>
                <a:satOff val="9342"/>
                <a:lumOff val="-915"/>
                <a:alphaOff val="0"/>
                <a:shade val="30000"/>
                <a:satMod val="175000"/>
              </a:schemeClr>
            </a:gs>
            <a:gs pos="100000">
              <a:schemeClr val="accent5">
                <a:hueOff val="-1359290"/>
                <a:satOff val="9342"/>
                <a:lumOff val="-91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1359290"/>
              <a:satOff val="9342"/>
              <a:lumOff val="-91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F4CC97-21D5-4C49-9F7B-926334882F3F}">
      <dsp:nvSpPr>
        <dsp:cNvPr id="0" name=""/>
        <dsp:cNvSpPr/>
      </dsp:nvSpPr>
      <dsp:spPr>
        <a:xfrm>
          <a:off x="4212276" y="445870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812387"/>
                <a:satOff val="12456"/>
                <a:lumOff val="-1220"/>
                <a:alphaOff val="0"/>
                <a:shade val="63000"/>
                <a:satMod val="165000"/>
              </a:schemeClr>
            </a:gs>
            <a:gs pos="30000">
              <a:schemeClr val="accent5">
                <a:hueOff val="-1812387"/>
                <a:satOff val="12456"/>
                <a:lumOff val="-1220"/>
                <a:alphaOff val="0"/>
                <a:shade val="58000"/>
                <a:satMod val="165000"/>
              </a:schemeClr>
            </a:gs>
            <a:gs pos="75000">
              <a:schemeClr val="accent5">
                <a:hueOff val="-1812387"/>
                <a:satOff val="12456"/>
                <a:lumOff val="-1220"/>
                <a:alphaOff val="0"/>
                <a:shade val="30000"/>
                <a:satMod val="175000"/>
              </a:schemeClr>
            </a:gs>
            <a:gs pos="100000">
              <a:schemeClr val="accent5">
                <a:hueOff val="-1812387"/>
                <a:satOff val="12456"/>
                <a:lumOff val="-12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1812387"/>
              <a:satOff val="12456"/>
              <a:lumOff val="-122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1B203-2878-4679-A5E8-7C24F6274D82}">
      <dsp:nvSpPr>
        <dsp:cNvPr id="0" name=""/>
        <dsp:cNvSpPr/>
      </dsp:nvSpPr>
      <dsp:spPr>
        <a:xfrm>
          <a:off x="4897593" y="445870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265484"/>
                <a:satOff val="15570"/>
                <a:lumOff val="-1525"/>
                <a:alphaOff val="0"/>
                <a:shade val="63000"/>
                <a:satMod val="165000"/>
              </a:schemeClr>
            </a:gs>
            <a:gs pos="30000">
              <a:schemeClr val="accent5">
                <a:hueOff val="-2265484"/>
                <a:satOff val="15570"/>
                <a:lumOff val="-1525"/>
                <a:alphaOff val="0"/>
                <a:shade val="58000"/>
                <a:satMod val="165000"/>
              </a:schemeClr>
            </a:gs>
            <a:gs pos="75000">
              <a:schemeClr val="accent5">
                <a:hueOff val="-2265484"/>
                <a:satOff val="15570"/>
                <a:lumOff val="-1525"/>
                <a:alphaOff val="0"/>
                <a:shade val="30000"/>
                <a:satMod val="175000"/>
              </a:schemeClr>
            </a:gs>
            <a:gs pos="100000">
              <a:schemeClr val="accent5">
                <a:hueOff val="-2265484"/>
                <a:satOff val="15570"/>
                <a:lumOff val="-152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2265484"/>
              <a:satOff val="15570"/>
              <a:lumOff val="-152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8D843C-9D26-48FA-BFE0-A9617427E88D}">
      <dsp:nvSpPr>
        <dsp:cNvPr id="0" name=""/>
        <dsp:cNvSpPr/>
      </dsp:nvSpPr>
      <dsp:spPr>
        <a:xfrm>
          <a:off x="5583452" y="445870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718581"/>
                <a:satOff val="18684"/>
                <a:lumOff val="-1830"/>
                <a:alphaOff val="0"/>
                <a:shade val="63000"/>
                <a:satMod val="165000"/>
              </a:schemeClr>
            </a:gs>
            <a:gs pos="30000">
              <a:schemeClr val="accent5">
                <a:hueOff val="-2718581"/>
                <a:satOff val="18684"/>
                <a:lumOff val="-1830"/>
                <a:alphaOff val="0"/>
                <a:shade val="58000"/>
                <a:satMod val="165000"/>
              </a:schemeClr>
            </a:gs>
            <a:gs pos="75000">
              <a:schemeClr val="accent5">
                <a:hueOff val="-2718581"/>
                <a:satOff val="18684"/>
                <a:lumOff val="-1830"/>
                <a:alphaOff val="0"/>
                <a:shade val="30000"/>
                <a:satMod val="175000"/>
              </a:schemeClr>
            </a:gs>
            <a:gs pos="100000">
              <a:schemeClr val="accent5">
                <a:hueOff val="-2718581"/>
                <a:satOff val="18684"/>
                <a:lumOff val="-183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2718581"/>
              <a:satOff val="18684"/>
              <a:lumOff val="-183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78E5D6-B8DF-454B-9B8B-9F8CC7EA19F5}">
      <dsp:nvSpPr>
        <dsp:cNvPr id="0" name=""/>
        <dsp:cNvSpPr/>
      </dsp:nvSpPr>
      <dsp:spPr>
        <a:xfrm>
          <a:off x="1469924" y="536162"/>
          <a:ext cx="4939158" cy="722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статуса России в мировом сообществе</a:t>
          </a:r>
          <a:endParaRPr lang="ru-RU" sz="1800" kern="1200" dirty="0"/>
        </a:p>
      </dsp:txBody>
      <dsp:txXfrm>
        <a:off x="1469924" y="536162"/>
        <a:ext cx="4939158" cy="722336"/>
      </dsp:txXfrm>
    </dsp:sp>
    <dsp:sp modelId="{F54C2A20-6641-4182-8B5E-8470579F5439}">
      <dsp:nvSpPr>
        <dsp:cNvPr id="0" name=""/>
        <dsp:cNvSpPr/>
      </dsp:nvSpPr>
      <dsp:spPr>
        <a:xfrm>
          <a:off x="1469924" y="1423004"/>
          <a:ext cx="4875773" cy="44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II</a:t>
          </a:r>
          <a:endParaRPr lang="ru-RU" sz="2400" b="1" kern="1200" dirty="0"/>
        </a:p>
      </dsp:txBody>
      <dsp:txXfrm>
        <a:off x="1469924" y="1423004"/>
        <a:ext cx="4875773" cy="443252"/>
      </dsp:txXfrm>
    </dsp:sp>
    <dsp:sp modelId="{9BA456B4-F24E-4501-8536-1406A85421A3}">
      <dsp:nvSpPr>
        <dsp:cNvPr id="0" name=""/>
        <dsp:cNvSpPr/>
      </dsp:nvSpPr>
      <dsp:spPr>
        <a:xfrm>
          <a:off x="1469924" y="1866256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171677"/>
                <a:satOff val="21797"/>
                <a:lumOff val="-2135"/>
                <a:alphaOff val="0"/>
                <a:shade val="63000"/>
                <a:satMod val="165000"/>
              </a:schemeClr>
            </a:gs>
            <a:gs pos="30000">
              <a:schemeClr val="accent5">
                <a:hueOff val="-3171677"/>
                <a:satOff val="21797"/>
                <a:lumOff val="-2135"/>
                <a:alphaOff val="0"/>
                <a:shade val="58000"/>
                <a:satMod val="165000"/>
              </a:schemeClr>
            </a:gs>
            <a:gs pos="75000">
              <a:schemeClr val="accent5">
                <a:hueOff val="-3171677"/>
                <a:satOff val="21797"/>
                <a:lumOff val="-2135"/>
                <a:alphaOff val="0"/>
                <a:shade val="30000"/>
                <a:satMod val="175000"/>
              </a:schemeClr>
            </a:gs>
            <a:gs pos="100000">
              <a:schemeClr val="accent5">
                <a:hueOff val="-3171677"/>
                <a:satOff val="21797"/>
                <a:lumOff val="-213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3171677"/>
              <a:satOff val="21797"/>
              <a:lumOff val="-213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17A27-14DA-4088-9887-5D7777BC58A6}">
      <dsp:nvSpPr>
        <dsp:cNvPr id="0" name=""/>
        <dsp:cNvSpPr/>
      </dsp:nvSpPr>
      <dsp:spPr>
        <a:xfrm>
          <a:off x="2155241" y="1866256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624774"/>
                <a:satOff val="24911"/>
                <a:lumOff val="-2440"/>
                <a:alphaOff val="0"/>
                <a:shade val="63000"/>
                <a:satMod val="165000"/>
              </a:schemeClr>
            </a:gs>
            <a:gs pos="30000">
              <a:schemeClr val="accent5">
                <a:hueOff val="-3624774"/>
                <a:satOff val="24911"/>
                <a:lumOff val="-2440"/>
                <a:alphaOff val="0"/>
                <a:shade val="58000"/>
                <a:satMod val="165000"/>
              </a:schemeClr>
            </a:gs>
            <a:gs pos="75000">
              <a:schemeClr val="accent5">
                <a:hueOff val="-3624774"/>
                <a:satOff val="24911"/>
                <a:lumOff val="-2440"/>
                <a:alphaOff val="0"/>
                <a:shade val="30000"/>
                <a:satMod val="175000"/>
              </a:schemeClr>
            </a:gs>
            <a:gs pos="100000">
              <a:schemeClr val="accent5">
                <a:hueOff val="-3624774"/>
                <a:satOff val="24911"/>
                <a:lumOff val="-24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3624774"/>
              <a:satOff val="24911"/>
              <a:lumOff val="-244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DA00A-4CC8-4C26-8651-521025A8028C}">
      <dsp:nvSpPr>
        <dsp:cNvPr id="0" name=""/>
        <dsp:cNvSpPr/>
      </dsp:nvSpPr>
      <dsp:spPr>
        <a:xfrm>
          <a:off x="2841100" y="1866256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077871"/>
                <a:satOff val="28025"/>
                <a:lumOff val="-2745"/>
                <a:alphaOff val="0"/>
                <a:shade val="63000"/>
                <a:satMod val="165000"/>
              </a:schemeClr>
            </a:gs>
            <a:gs pos="30000">
              <a:schemeClr val="accent5">
                <a:hueOff val="-4077871"/>
                <a:satOff val="28025"/>
                <a:lumOff val="-2745"/>
                <a:alphaOff val="0"/>
                <a:shade val="58000"/>
                <a:satMod val="165000"/>
              </a:schemeClr>
            </a:gs>
            <a:gs pos="75000">
              <a:schemeClr val="accent5">
                <a:hueOff val="-4077871"/>
                <a:satOff val="28025"/>
                <a:lumOff val="-2745"/>
                <a:alphaOff val="0"/>
                <a:shade val="30000"/>
                <a:satMod val="175000"/>
              </a:schemeClr>
            </a:gs>
            <a:gs pos="100000">
              <a:schemeClr val="accent5">
                <a:hueOff val="-4077871"/>
                <a:satOff val="28025"/>
                <a:lumOff val="-274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167E9A-24D8-4EA3-B619-61288610F34A}">
      <dsp:nvSpPr>
        <dsp:cNvPr id="0" name=""/>
        <dsp:cNvSpPr/>
      </dsp:nvSpPr>
      <dsp:spPr>
        <a:xfrm>
          <a:off x="3526417" y="1866256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530967"/>
                <a:satOff val="31139"/>
                <a:lumOff val="-3050"/>
                <a:alphaOff val="0"/>
                <a:shade val="63000"/>
                <a:satMod val="165000"/>
              </a:schemeClr>
            </a:gs>
            <a:gs pos="30000">
              <a:schemeClr val="accent5">
                <a:hueOff val="-4530967"/>
                <a:satOff val="31139"/>
                <a:lumOff val="-3050"/>
                <a:alphaOff val="0"/>
                <a:shade val="58000"/>
                <a:satMod val="165000"/>
              </a:schemeClr>
            </a:gs>
            <a:gs pos="75000">
              <a:schemeClr val="accent5">
                <a:hueOff val="-4530967"/>
                <a:satOff val="31139"/>
                <a:lumOff val="-3050"/>
                <a:alphaOff val="0"/>
                <a:shade val="30000"/>
                <a:satMod val="175000"/>
              </a:schemeClr>
            </a:gs>
            <a:gs pos="100000">
              <a:schemeClr val="accent5">
                <a:hueOff val="-4530967"/>
                <a:satOff val="31139"/>
                <a:lumOff val="-305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4530967"/>
              <a:satOff val="31139"/>
              <a:lumOff val="-305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4FC761-BF4F-49BC-9524-3124D3CC4D0A}">
      <dsp:nvSpPr>
        <dsp:cNvPr id="0" name=""/>
        <dsp:cNvSpPr/>
      </dsp:nvSpPr>
      <dsp:spPr>
        <a:xfrm>
          <a:off x="4212276" y="1866256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984064"/>
                <a:satOff val="34253"/>
                <a:lumOff val="-3355"/>
                <a:alphaOff val="0"/>
                <a:shade val="63000"/>
                <a:satMod val="165000"/>
              </a:schemeClr>
            </a:gs>
            <a:gs pos="30000">
              <a:schemeClr val="accent5">
                <a:hueOff val="-4984064"/>
                <a:satOff val="34253"/>
                <a:lumOff val="-3355"/>
                <a:alphaOff val="0"/>
                <a:shade val="58000"/>
                <a:satMod val="165000"/>
              </a:schemeClr>
            </a:gs>
            <a:gs pos="75000">
              <a:schemeClr val="accent5">
                <a:hueOff val="-4984064"/>
                <a:satOff val="34253"/>
                <a:lumOff val="-3355"/>
                <a:alphaOff val="0"/>
                <a:shade val="30000"/>
                <a:satMod val="175000"/>
              </a:schemeClr>
            </a:gs>
            <a:gs pos="100000">
              <a:schemeClr val="accent5">
                <a:hueOff val="-4984064"/>
                <a:satOff val="34253"/>
                <a:lumOff val="-335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4984064"/>
              <a:satOff val="34253"/>
              <a:lumOff val="-335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A6119-2EBA-4891-A3C8-144519908C06}">
      <dsp:nvSpPr>
        <dsp:cNvPr id="0" name=""/>
        <dsp:cNvSpPr/>
      </dsp:nvSpPr>
      <dsp:spPr>
        <a:xfrm>
          <a:off x="4897593" y="1866256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437161"/>
                <a:satOff val="37367"/>
                <a:lumOff val="-3660"/>
                <a:alphaOff val="0"/>
                <a:shade val="63000"/>
                <a:satMod val="165000"/>
              </a:schemeClr>
            </a:gs>
            <a:gs pos="30000">
              <a:schemeClr val="accent5">
                <a:hueOff val="-5437161"/>
                <a:satOff val="37367"/>
                <a:lumOff val="-3660"/>
                <a:alphaOff val="0"/>
                <a:shade val="58000"/>
                <a:satMod val="165000"/>
              </a:schemeClr>
            </a:gs>
            <a:gs pos="75000">
              <a:schemeClr val="accent5">
                <a:hueOff val="-5437161"/>
                <a:satOff val="37367"/>
                <a:lumOff val="-3660"/>
                <a:alphaOff val="0"/>
                <a:shade val="30000"/>
                <a:satMod val="175000"/>
              </a:schemeClr>
            </a:gs>
            <a:gs pos="100000">
              <a:schemeClr val="accent5">
                <a:hueOff val="-5437161"/>
                <a:satOff val="37367"/>
                <a:lumOff val="-366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5437161"/>
              <a:satOff val="37367"/>
              <a:lumOff val="-366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317E90-DBD2-48C0-AF79-09A17A753B1B}">
      <dsp:nvSpPr>
        <dsp:cNvPr id="0" name=""/>
        <dsp:cNvSpPr/>
      </dsp:nvSpPr>
      <dsp:spPr>
        <a:xfrm>
          <a:off x="5583452" y="1866256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890258"/>
                <a:satOff val="40481"/>
                <a:lumOff val="-3965"/>
                <a:alphaOff val="0"/>
                <a:shade val="63000"/>
                <a:satMod val="165000"/>
              </a:schemeClr>
            </a:gs>
            <a:gs pos="30000">
              <a:schemeClr val="accent5">
                <a:hueOff val="-5890258"/>
                <a:satOff val="40481"/>
                <a:lumOff val="-3965"/>
                <a:alphaOff val="0"/>
                <a:shade val="58000"/>
                <a:satMod val="165000"/>
              </a:schemeClr>
            </a:gs>
            <a:gs pos="75000">
              <a:schemeClr val="accent5">
                <a:hueOff val="-5890258"/>
                <a:satOff val="40481"/>
                <a:lumOff val="-3965"/>
                <a:alphaOff val="0"/>
                <a:shade val="30000"/>
                <a:satMod val="175000"/>
              </a:schemeClr>
            </a:gs>
            <a:gs pos="100000">
              <a:schemeClr val="accent5">
                <a:hueOff val="-5890258"/>
                <a:satOff val="40481"/>
                <a:lumOff val="-396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5890258"/>
              <a:satOff val="40481"/>
              <a:lumOff val="-396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B5E03-C9F6-47B6-BD65-54D72104AA38}">
      <dsp:nvSpPr>
        <dsp:cNvPr id="0" name=""/>
        <dsp:cNvSpPr/>
      </dsp:nvSpPr>
      <dsp:spPr>
        <a:xfrm>
          <a:off x="1469924" y="1956549"/>
          <a:ext cx="4939158" cy="722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Образование создает условия для быстрого социально-экономического роста на основе обновления технологий</a:t>
          </a:r>
          <a:endParaRPr lang="ru-RU" sz="1800" kern="1200" dirty="0"/>
        </a:p>
      </dsp:txBody>
      <dsp:txXfrm>
        <a:off x="1469924" y="1956549"/>
        <a:ext cx="4939158" cy="722336"/>
      </dsp:txXfrm>
    </dsp:sp>
    <dsp:sp modelId="{5F0571DF-2B9C-49DB-BF7B-BEBFCCBA96AC}">
      <dsp:nvSpPr>
        <dsp:cNvPr id="0" name=""/>
        <dsp:cNvSpPr/>
      </dsp:nvSpPr>
      <dsp:spPr>
        <a:xfrm>
          <a:off x="1469924" y="2843391"/>
          <a:ext cx="4875773" cy="44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III</a:t>
          </a:r>
          <a:endParaRPr lang="ru-RU" sz="2400" b="1" kern="1200" dirty="0"/>
        </a:p>
      </dsp:txBody>
      <dsp:txXfrm>
        <a:off x="1469924" y="2843391"/>
        <a:ext cx="4875773" cy="443252"/>
      </dsp:txXfrm>
    </dsp:sp>
    <dsp:sp modelId="{8180D2CF-06F4-49AD-9774-8FE4647C062D}">
      <dsp:nvSpPr>
        <dsp:cNvPr id="0" name=""/>
        <dsp:cNvSpPr/>
      </dsp:nvSpPr>
      <dsp:spPr>
        <a:xfrm>
          <a:off x="1469924" y="3286643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343354"/>
                <a:satOff val="43595"/>
                <a:lumOff val="-4271"/>
                <a:alphaOff val="0"/>
                <a:shade val="63000"/>
                <a:satMod val="165000"/>
              </a:schemeClr>
            </a:gs>
            <a:gs pos="30000">
              <a:schemeClr val="accent5">
                <a:hueOff val="-6343354"/>
                <a:satOff val="43595"/>
                <a:lumOff val="-4271"/>
                <a:alphaOff val="0"/>
                <a:shade val="58000"/>
                <a:satMod val="165000"/>
              </a:schemeClr>
            </a:gs>
            <a:gs pos="75000">
              <a:schemeClr val="accent5">
                <a:hueOff val="-6343354"/>
                <a:satOff val="43595"/>
                <a:lumOff val="-4271"/>
                <a:alphaOff val="0"/>
                <a:shade val="30000"/>
                <a:satMod val="175000"/>
              </a:schemeClr>
            </a:gs>
            <a:gs pos="100000">
              <a:schemeClr val="accent5">
                <a:hueOff val="-6343354"/>
                <a:satOff val="43595"/>
                <a:lumOff val="-427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6343354"/>
              <a:satOff val="43595"/>
              <a:lumOff val="-427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1B62F8-5290-4126-A293-6F2B716FC393}">
      <dsp:nvSpPr>
        <dsp:cNvPr id="0" name=""/>
        <dsp:cNvSpPr/>
      </dsp:nvSpPr>
      <dsp:spPr>
        <a:xfrm>
          <a:off x="2155241" y="3286643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796452"/>
                <a:satOff val="46709"/>
                <a:lumOff val="-4576"/>
                <a:alphaOff val="0"/>
                <a:shade val="63000"/>
                <a:satMod val="165000"/>
              </a:schemeClr>
            </a:gs>
            <a:gs pos="30000">
              <a:schemeClr val="accent5">
                <a:hueOff val="-6796452"/>
                <a:satOff val="46709"/>
                <a:lumOff val="-4576"/>
                <a:alphaOff val="0"/>
                <a:shade val="58000"/>
                <a:satMod val="165000"/>
              </a:schemeClr>
            </a:gs>
            <a:gs pos="75000">
              <a:schemeClr val="accent5">
                <a:hueOff val="-6796452"/>
                <a:satOff val="46709"/>
                <a:lumOff val="-4576"/>
                <a:alphaOff val="0"/>
                <a:shade val="30000"/>
                <a:satMod val="175000"/>
              </a:schemeClr>
            </a:gs>
            <a:gs pos="100000">
              <a:schemeClr val="accent5">
                <a:hueOff val="-6796452"/>
                <a:satOff val="46709"/>
                <a:lumOff val="-457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6796452"/>
              <a:satOff val="46709"/>
              <a:lumOff val="-457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C5FEC5-CC17-491A-8740-A645B3957B50}">
      <dsp:nvSpPr>
        <dsp:cNvPr id="0" name=""/>
        <dsp:cNvSpPr/>
      </dsp:nvSpPr>
      <dsp:spPr>
        <a:xfrm>
          <a:off x="2841100" y="3286643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249548"/>
                <a:satOff val="49823"/>
                <a:lumOff val="-4881"/>
                <a:alphaOff val="0"/>
                <a:shade val="63000"/>
                <a:satMod val="165000"/>
              </a:schemeClr>
            </a:gs>
            <a:gs pos="30000">
              <a:schemeClr val="accent5">
                <a:hueOff val="-7249548"/>
                <a:satOff val="49823"/>
                <a:lumOff val="-4881"/>
                <a:alphaOff val="0"/>
                <a:shade val="58000"/>
                <a:satMod val="165000"/>
              </a:schemeClr>
            </a:gs>
            <a:gs pos="75000">
              <a:schemeClr val="accent5">
                <a:hueOff val="-7249548"/>
                <a:satOff val="49823"/>
                <a:lumOff val="-4881"/>
                <a:alphaOff val="0"/>
                <a:shade val="30000"/>
                <a:satMod val="175000"/>
              </a:schemeClr>
            </a:gs>
            <a:gs pos="100000">
              <a:schemeClr val="accent5">
                <a:hueOff val="-7249548"/>
                <a:satOff val="49823"/>
                <a:lumOff val="-488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7249548"/>
              <a:satOff val="49823"/>
              <a:lumOff val="-488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83FD72-7732-48BA-AB1E-1E6E704FB790}">
      <dsp:nvSpPr>
        <dsp:cNvPr id="0" name=""/>
        <dsp:cNvSpPr/>
      </dsp:nvSpPr>
      <dsp:spPr>
        <a:xfrm>
          <a:off x="3526417" y="3286643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702645"/>
                <a:satOff val="52937"/>
                <a:lumOff val="-5186"/>
                <a:alphaOff val="0"/>
                <a:shade val="63000"/>
                <a:satMod val="165000"/>
              </a:schemeClr>
            </a:gs>
            <a:gs pos="30000">
              <a:schemeClr val="accent5">
                <a:hueOff val="-7702645"/>
                <a:satOff val="52937"/>
                <a:lumOff val="-5186"/>
                <a:alphaOff val="0"/>
                <a:shade val="58000"/>
                <a:satMod val="165000"/>
              </a:schemeClr>
            </a:gs>
            <a:gs pos="75000">
              <a:schemeClr val="accent5">
                <a:hueOff val="-7702645"/>
                <a:satOff val="52937"/>
                <a:lumOff val="-5186"/>
                <a:alphaOff val="0"/>
                <a:shade val="30000"/>
                <a:satMod val="175000"/>
              </a:schemeClr>
            </a:gs>
            <a:gs pos="100000">
              <a:schemeClr val="accent5">
                <a:hueOff val="-7702645"/>
                <a:satOff val="52937"/>
                <a:lumOff val="-518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7702645"/>
              <a:satOff val="52937"/>
              <a:lumOff val="-518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8845E-B180-436A-9210-5CB6E176E93B}">
      <dsp:nvSpPr>
        <dsp:cNvPr id="0" name=""/>
        <dsp:cNvSpPr/>
      </dsp:nvSpPr>
      <dsp:spPr>
        <a:xfrm>
          <a:off x="4212276" y="3286643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155742"/>
                <a:satOff val="56051"/>
                <a:lumOff val="-5491"/>
                <a:alphaOff val="0"/>
                <a:shade val="63000"/>
                <a:satMod val="165000"/>
              </a:schemeClr>
            </a:gs>
            <a:gs pos="30000">
              <a:schemeClr val="accent5">
                <a:hueOff val="-8155742"/>
                <a:satOff val="56051"/>
                <a:lumOff val="-5491"/>
                <a:alphaOff val="0"/>
                <a:shade val="58000"/>
                <a:satMod val="165000"/>
              </a:schemeClr>
            </a:gs>
            <a:gs pos="75000">
              <a:schemeClr val="accent5">
                <a:hueOff val="-8155742"/>
                <a:satOff val="56051"/>
                <a:lumOff val="-5491"/>
                <a:alphaOff val="0"/>
                <a:shade val="30000"/>
                <a:satMod val="175000"/>
              </a:schemeClr>
            </a:gs>
            <a:gs pos="100000">
              <a:schemeClr val="accent5">
                <a:hueOff val="-8155742"/>
                <a:satOff val="56051"/>
                <a:lumOff val="-549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CB7C8D-A702-4A6C-947D-0FFE5819764B}">
      <dsp:nvSpPr>
        <dsp:cNvPr id="0" name=""/>
        <dsp:cNvSpPr/>
      </dsp:nvSpPr>
      <dsp:spPr>
        <a:xfrm>
          <a:off x="4897593" y="3286643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608838"/>
                <a:satOff val="59165"/>
                <a:lumOff val="-5796"/>
                <a:alphaOff val="0"/>
                <a:shade val="63000"/>
                <a:satMod val="165000"/>
              </a:schemeClr>
            </a:gs>
            <a:gs pos="30000">
              <a:schemeClr val="accent5">
                <a:hueOff val="-8608838"/>
                <a:satOff val="59165"/>
                <a:lumOff val="-5796"/>
                <a:alphaOff val="0"/>
                <a:shade val="58000"/>
                <a:satMod val="165000"/>
              </a:schemeClr>
            </a:gs>
            <a:gs pos="75000">
              <a:schemeClr val="accent5">
                <a:hueOff val="-8608838"/>
                <a:satOff val="59165"/>
                <a:lumOff val="-5796"/>
                <a:alphaOff val="0"/>
                <a:shade val="30000"/>
                <a:satMod val="175000"/>
              </a:schemeClr>
            </a:gs>
            <a:gs pos="100000">
              <a:schemeClr val="accent5">
                <a:hueOff val="-8608838"/>
                <a:satOff val="59165"/>
                <a:lumOff val="-579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8608838"/>
              <a:satOff val="59165"/>
              <a:lumOff val="-579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55C7BB-6932-48BE-923A-12AC2DEE0AAA}">
      <dsp:nvSpPr>
        <dsp:cNvPr id="0" name=""/>
        <dsp:cNvSpPr/>
      </dsp:nvSpPr>
      <dsp:spPr>
        <a:xfrm>
          <a:off x="5583452" y="3286643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061935"/>
                <a:satOff val="62279"/>
                <a:lumOff val="-6101"/>
                <a:alphaOff val="0"/>
                <a:shade val="63000"/>
                <a:satMod val="165000"/>
              </a:schemeClr>
            </a:gs>
            <a:gs pos="30000">
              <a:schemeClr val="accent5">
                <a:hueOff val="-9061935"/>
                <a:satOff val="62279"/>
                <a:lumOff val="-6101"/>
                <a:alphaOff val="0"/>
                <a:shade val="58000"/>
                <a:satMod val="165000"/>
              </a:schemeClr>
            </a:gs>
            <a:gs pos="75000">
              <a:schemeClr val="accent5">
                <a:hueOff val="-9061935"/>
                <a:satOff val="62279"/>
                <a:lumOff val="-6101"/>
                <a:alphaOff val="0"/>
                <a:shade val="30000"/>
                <a:satMod val="175000"/>
              </a:schemeClr>
            </a:gs>
            <a:gs pos="100000">
              <a:schemeClr val="accent5">
                <a:hueOff val="-9061935"/>
                <a:satOff val="62279"/>
                <a:lumOff val="-610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9061935"/>
              <a:satOff val="62279"/>
              <a:lumOff val="-610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11F253-2380-4A52-B2F8-1869A523E917}">
      <dsp:nvSpPr>
        <dsp:cNvPr id="0" name=""/>
        <dsp:cNvSpPr/>
      </dsp:nvSpPr>
      <dsp:spPr>
        <a:xfrm>
          <a:off x="1469924" y="3375804"/>
          <a:ext cx="4939158" cy="724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Необходимость преодоления опасности отставания страны от мировых тенденций экономического и общественного развития.</a:t>
          </a:r>
          <a:endParaRPr lang="ru-RU" sz="1800" kern="1200" dirty="0"/>
        </a:p>
      </dsp:txBody>
      <dsp:txXfrm>
        <a:off x="1469924" y="3375804"/>
        <a:ext cx="4939158" cy="724597"/>
      </dsp:txXfrm>
    </dsp:sp>
    <dsp:sp modelId="{0BE920A3-81D7-46FF-8386-1583EF4DBBB8}">
      <dsp:nvSpPr>
        <dsp:cNvPr id="0" name=""/>
        <dsp:cNvSpPr/>
      </dsp:nvSpPr>
      <dsp:spPr>
        <a:xfrm>
          <a:off x="1469924" y="4263777"/>
          <a:ext cx="4875773" cy="44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IV</a:t>
          </a:r>
          <a:endParaRPr lang="ru-RU" sz="2400" b="1" kern="1200" dirty="0"/>
        </a:p>
      </dsp:txBody>
      <dsp:txXfrm>
        <a:off x="1469924" y="4263777"/>
        <a:ext cx="4875773" cy="443252"/>
      </dsp:txXfrm>
    </dsp:sp>
    <dsp:sp modelId="{0B7B06F9-EF18-4155-B91B-E805A2DE4E0D}">
      <dsp:nvSpPr>
        <dsp:cNvPr id="0" name=""/>
        <dsp:cNvSpPr/>
      </dsp:nvSpPr>
      <dsp:spPr>
        <a:xfrm>
          <a:off x="1469924" y="4707029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515032"/>
                <a:satOff val="65392"/>
                <a:lumOff val="-6406"/>
                <a:alphaOff val="0"/>
                <a:shade val="63000"/>
                <a:satMod val="165000"/>
              </a:schemeClr>
            </a:gs>
            <a:gs pos="30000">
              <a:schemeClr val="accent5">
                <a:hueOff val="-9515032"/>
                <a:satOff val="65392"/>
                <a:lumOff val="-6406"/>
                <a:alphaOff val="0"/>
                <a:shade val="58000"/>
                <a:satMod val="165000"/>
              </a:schemeClr>
            </a:gs>
            <a:gs pos="75000">
              <a:schemeClr val="accent5">
                <a:hueOff val="-9515032"/>
                <a:satOff val="65392"/>
                <a:lumOff val="-6406"/>
                <a:alphaOff val="0"/>
                <a:shade val="30000"/>
                <a:satMod val="175000"/>
              </a:schemeClr>
            </a:gs>
            <a:gs pos="100000">
              <a:schemeClr val="accent5">
                <a:hueOff val="-9515032"/>
                <a:satOff val="65392"/>
                <a:lumOff val="-640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9515032"/>
              <a:satOff val="65392"/>
              <a:lumOff val="-640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5338F9-71D4-49DB-AA04-528E556CCDF5}">
      <dsp:nvSpPr>
        <dsp:cNvPr id="0" name=""/>
        <dsp:cNvSpPr/>
      </dsp:nvSpPr>
      <dsp:spPr>
        <a:xfrm>
          <a:off x="2155241" y="4707029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968128"/>
                <a:satOff val="68506"/>
                <a:lumOff val="-6711"/>
                <a:alphaOff val="0"/>
                <a:shade val="63000"/>
                <a:satMod val="165000"/>
              </a:schemeClr>
            </a:gs>
            <a:gs pos="30000">
              <a:schemeClr val="accent5">
                <a:hueOff val="-9968128"/>
                <a:satOff val="68506"/>
                <a:lumOff val="-6711"/>
                <a:alphaOff val="0"/>
                <a:shade val="58000"/>
                <a:satMod val="165000"/>
              </a:schemeClr>
            </a:gs>
            <a:gs pos="75000">
              <a:schemeClr val="accent5">
                <a:hueOff val="-9968128"/>
                <a:satOff val="68506"/>
                <a:lumOff val="-6711"/>
                <a:alphaOff val="0"/>
                <a:shade val="30000"/>
                <a:satMod val="175000"/>
              </a:schemeClr>
            </a:gs>
            <a:gs pos="100000">
              <a:schemeClr val="accent5">
                <a:hueOff val="-9968128"/>
                <a:satOff val="68506"/>
                <a:lumOff val="-671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9968128"/>
              <a:satOff val="68506"/>
              <a:lumOff val="-671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B64DAC-686A-448B-87CC-E312107987EA}">
      <dsp:nvSpPr>
        <dsp:cNvPr id="0" name=""/>
        <dsp:cNvSpPr/>
      </dsp:nvSpPr>
      <dsp:spPr>
        <a:xfrm>
          <a:off x="2841100" y="4707029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0421225"/>
                <a:satOff val="71620"/>
                <a:lumOff val="-7016"/>
                <a:alphaOff val="0"/>
                <a:shade val="63000"/>
                <a:satMod val="165000"/>
              </a:schemeClr>
            </a:gs>
            <a:gs pos="30000">
              <a:schemeClr val="accent5">
                <a:hueOff val="-10421225"/>
                <a:satOff val="71620"/>
                <a:lumOff val="-7016"/>
                <a:alphaOff val="0"/>
                <a:shade val="58000"/>
                <a:satMod val="165000"/>
              </a:schemeClr>
            </a:gs>
            <a:gs pos="75000">
              <a:schemeClr val="accent5">
                <a:hueOff val="-10421225"/>
                <a:satOff val="71620"/>
                <a:lumOff val="-7016"/>
                <a:alphaOff val="0"/>
                <a:shade val="30000"/>
                <a:satMod val="175000"/>
              </a:schemeClr>
            </a:gs>
            <a:gs pos="100000">
              <a:schemeClr val="accent5">
                <a:hueOff val="-10421225"/>
                <a:satOff val="71620"/>
                <a:lumOff val="-701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10421225"/>
              <a:satOff val="71620"/>
              <a:lumOff val="-701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FF1E4-E783-4990-8FA8-2594F10B1731}">
      <dsp:nvSpPr>
        <dsp:cNvPr id="0" name=""/>
        <dsp:cNvSpPr/>
      </dsp:nvSpPr>
      <dsp:spPr>
        <a:xfrm>
          <a:off x="3526417" y="4707029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0874323"/>
                <a:satOff val="74734"/>
                <a:lumOff val="-7321"/>
                <a:alphaOff val="0"/>
                <a:shade val="63000"/>
                <a:satMod val="165000"/>
              </a:schemeClr>
            </a:gs>
            <a:gs pos="30000">
              <a:schemeClr val="accent5">
                <a:hueOff val="-10874323"/>
                <a:satOff val="74734"/>
                <a:lumOff val="-7321"/>
                <a:alphaOff val="0"/>
                <a:shade val="58000"/>
                <a:satMod val="165000"/>
              </a:schemeClr>
            </a:gs>
            <a:gs pos="75000">
              <a:schemeClr val="accent5">
                <a:hueOff val="-10874323"/>
                <a:satOff val="74734"/>
                <a:lumOff val="-7321"/>
                <a:alphaOff val="0"/>
                <a:shade val="30000"/>
                <a:satMod val="175000"/>
              </a:schemeClr>
            </a:gs>
            <a:gs pos="100000">
              <a:schemeClr val="accent5">
                <a:hueOff val="-10874323"/>
                <a:satOff val="74734"/>
                <a:lumOff val="-732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10874323"/>
              <a:satOff val="74734"/>
              <a:lumOff val="-732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E527C-B84A-4E49-81DA-9AE054E0B446}">
      <dsp:nvSpPr>
        <dsp:cNvPr id="0" name=""/>
        <dsp:cNvSpPr/>
      </dsp:nvSpPr>
      <dsp:spPr>
        <a:xfrm>
          <a:off x="4212276" y="4707029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1327419"/>
                <a:satOff val="77848"/>
                <a:lumOff val="-7626"/>
                <a:alphaOff val="0"/>
                <a:shade val="63000"/>
                <a:satMod val="165000"/>
              </a:schemeClr>
            </a:gs>
            <a:gs pos="30000">
              <a:schemeClr val="accent5">
                <a:hueOff val="-11327419"/>
                <a:satOff val="77848"/>
                <a:lumOff val="-7626"/>
                <a:alphaOff val="0"/>
                <a:shade val="58000"/>
                <a:satMod val="165000"/>
              </a:schemeClr>
            </a:gs>
            <a:gs pos="75000">
              <a:schemeClr val="accent5">
                <a:hueOff val="-11327419"/>
                <a:satOff val="77848"/>
                <a:lumOff val="-7626"/>
                <a:alphaOff val="0"/>
                <a:shade val="30000"/>
                <a:satMod val="175000"/>
              </a:schemeClr>
            </a:gs>
            <a:gs pos="100000">
              <a:schemeClr val="accent5">
                <a:hueOff val="-11327419"/>
                <a:satOff val="77848"/>
                <a:lumOff val="-762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11327419"/>
              <a:satOff val="77848"/>
              <a:lumOff val="-762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A74D64-E787-4297-BF3A-F3BB87CD7201}">
      <dsp:nvSpPr>
        <dsp:cNvPr id="0" name=""/>
        <dsp:cNvSpPr/>
      </dsp:nvSpPr>
      <dsp:spPr>
        <a:xfrm>
          <a:off x="4897593" y="4707029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1780516"/>
                <a:satOff val="80962"/>
                <a:lumOff val="-7931"/>
                <a:alphaOff val="0"/>
                <a:shade val="63000"/>
                <a:satMod val="165000"/>
              </a:schemeClr>
            </a:gs>
            <a:gs pos="30000">
              <a:schemeClr val="accent5">
                <a:hueOff val="-11780516"/>
                <a:satOff val="80962"/>
                <a:lumOff val="-7931"/>
                <a:alphaOff val="0"/>
                <a:shade val="58000"/>
                <a:satMod val="165000"/>
              </a:schemeClr>
            </a:gs>
            <a:gs pos="75000">
              <a:schemeClr val="accent5">
                <a:hueOff val="-11780516"/>
                <a:satOff val="80962"/>
                <a:lumOff val="-7931"/>
                <a:alphaOff val="0"/>
                <a:shade val="30000"/>
                <a:satMod val="175000"/>
              </a:schemeClr>
            </a:gs>
            <a:gs pos="100000">
              <a:schemeClr val="accent5">
                <a:hueOff val="-11780516"/>
                <a:satOff val="80962"/>
                <a:lumOff val="-793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11780516"/>
              <a:satOff val="80962"/>
              <a:lumOff val="-793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FD7530-DD6C-483F-ABD6-3FED0146E537}">
      <dsp:nvSpPr>
        <dsp:cNvPr id="0" name=""/>
        <dsp:cNvSpPr/>
      </dsp:nvSpPr>
      <dsp:spPr>
        <a:xfrm>
          <a:off x="5583452" y="4707029"/>
          <a:ext cx="1140930" cy="9029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shade val="63000"/>
                <a:satMod val="165000"/>
              </a:schemeClr>
            </a:gs>
            <a:gs pos="30000">
              <a:schemeClr val="accent5">
                <a:hueOff val="-12233612"/>
                <a:satOff val="84076"/>
                <a:lumOff val="-8236"/>
                <a:alphaOff val="0"/>
                <a:shade val="58000"/>
                <a:satMod val="165000"/>
              </a:schemeClr>
            </a:gs>
            <a:gs pos="75000">
              <a:schemeClr val="accent5">
                <a:hueOff val="-12233612"/>
                <a:satOff val="84076"/>
                <a:lumOff val="-8236"/>
                <a:alphaOff val="0"/>
                <a:shade val="30000"/>
                <a:satMod val="175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2D974-5096-49B9-A5E0-958A0F3BA9B6}">
      <dsp:nvSpPr>
        <dsp:cNvPr id="0" name=""/>
        <dsp:cNvSpPr/>
      </dsp:nvSpPr>
      <dsp:spPr>
        <a:xfrm>
          <a:off x="1469924" y="4797321"/>
          <a:ext cx="4939158" cy="722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Проводимая реформа образования</a:t>
          </a:r>
          <a:endParaRPr lang="ru-RU" sz="2000" kern="1200" dirty="0"/>
        </a:p>
      </dsp:txBody>
      <dsp:txXfrm>
        <a:off x="1469924" y="4797321"/>
        <a:ext cx="4939158" cy="72233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AA13CF-9DDF-4990-A3F2-3F0630611753}">
      <dsp:nvSpPr>
        <dsp:cNvPr id="0" name=""/>
        <dsp:cNvSpPr/>
      </dsp:nvSpPr>
      <dsp:spPr>
        <a:xfrm>
          <a:off x="222057" y="116633"/>
          <a:ext cx="4043361" cy="12635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5845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Сокращение периода обновления информации; ее устаревание в большинстве областей происходит еще до завершения образовательного цикла.</a:t>
          </a:r>
          <a:endParaRPr lang="ru-RU" sz="1600" kern="1200" dirty="0"/>
        </a:p>
      </dsp:txBody>
      <dsp:txXfrm>
        <a:off x="222057" y="116633"/>
        <a:ext cx="4043361" cy="1263550"/>
      </dsp:txXfrm>
    </dsp:sp>
    <dsp:sp modelId="{A02BD3B5-C7AB-41FD-8DA6-409E065DFB55}">
      <dsp:nvSpPr>
        <dsp:cNvPr id="0" name=""/>
        <dsp:cNvSpPr/>
      </dsp:nvSpPr>
      <dsp:spPr>
        <a:xfrm>
          <a:off x="53584" y="116632"/>
          <a:ext cx="884485" cy="13267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5FCF0D-8BE2-4594-BBC1-91E440D9A8EA}">
      <dsp:nvSpPr>
        <dsp:cNvPr id="0" name=""/>
        <dsp:cNvSpPr/>
      </dsp:nvSpPr>
      <dsp:spPr>
        <a:xfrm>
          <a:off x="4492739" y="551809"/>
          <a:ext cx="4043361" cy="1551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5845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Смещение приоритетов рынка труда в сторону квалифицированных исполнителей, которые обладают повышенной адаптивностью к изменениям и компетенциями поиска, оценки, внедрения нового.</a:t>
          </a:r>
          <a:endParaRPr lang="ru-RU" sz="1600" kern="1200" dirty="0"/>
        </a:p>
      </dsp:txBody>
      <dsp:txXfrm>
        <a:off x="4492739" y="551809"/>
        <a:ext cx="4043361" cy="1551576"/>
      </dsp:txXfrm>
    </dsp:sp>
    <dsp:sp modelId="{D8CE4AD6-C3A1-4183-AB59-BA8A9AE03C13}">
      <dsp:nvSpPr>
        <dsp:cNvPr id="0" name=""/>
        <dsp:cNvSpPr/>
      </dsp:nvSpPr>
      <dsp:spPr>
        <a:xfrm>
          <a:off x="4271093" y="513305"/>
          <a:ext cx="884485" cy="13267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6909BD-0E2D-4D2A-B448-64B8B09A3755}">
      <dsp:nvSpPr>
        <dsp:cNvPr id="0" name=""/>
        <dsp:cNvSpPr/>
      </dsp:nvSpPr>
      <dsp:spPr>
        <a:xfrm>
          <a:off x="146851" y="1923209"/>
          <a:ext cx="4043361" cy="1551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5845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Переход к массовому высшему образованию. </a:t>
          </a:r>
          <a:endParaRPr lang="ru-RU" sz="1800" kern="1200" dirty="0"/>
        </a:p>
      </dsp:txBody>
      <dsp:txXfrm>
        <a:off x="146851" y="1923209"/>
        <a:ext cx="4043361" cy="1551576"/>
      </dsp:txXfrm>
    </dsp:sp>
    <dsp:sp modelId="{FF164716-AF1F-492E-80B1-4CEC37526B57}">
      <dsp:nvSpPr>
        <dsp:cNvPr id="0" name=""/>
        <dsp:cNvSpPr/>
      </dsp:nvSpPr>
      <dsp:spPr>
        <a:xfrm>
          <a:off x="0" y="1884716"/>
          <a:ext cx="884485" cy="13267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70DE7-6743-49ED-826F-24A529860742}">
      <dsp:nvSpPr>
        <dsp:cNvPr id="0" name=""/>
        <dsp:cNvSpPr/>
      </dsp:nvSpPr>
      <dsp:spPr>
        <a:xfrm>
          <a:off x="4481741" y="2424020"/>
          <a:ext cx="4043361" cy="12635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5845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Рост конкуренции ВУЗов на рынке образовательных услуг в условиях демографического спада.</a:t>
          </a:r>
          <a:endParaRPr lang="ru-RU" sz="1600" kern="1200" dirty="0"/>
        </a:p>
      </dsp:txBody>
      <dsp:txXfrm>
        <a:off x="4481741" y="2424020"/>
        <a:ext cx="4043361" cy="1263550"/>
      </dsp:txXfrm>
    </dsp:sp>
    <dsp:sp modelId="{C28628E0-2173-455B-B307-69F9F7DBDF47}">
      <dsp:nvSpPr>
        <dsp:cNvPr id="0" name=""/>
        <dsp:cNvSpPr/>
      </dsp:nvSpPr>
      <dsp:spPr>
        <a:xfrm>
          <a:off x="4313283" y="2241492"/>
          <a:ext cx="884485" cy="13267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85A7CA-7268-4319-BC51-1BE8524BB7CE}">
      <dsp:nvSpPr>
        <dsp:cNvPr id="0" name=""/>
        <dsp:cNvSpPr/>
      </dsp:nvSpPr>
      <dsp:spPr>
        <a:xfrm>
          <a:off x="2451491" y="3749259"/>
          <a:ext cx="4043361" cy="17761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5845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данным исследований, проведенных </a:t>
          </a:r>
          <a:r>
            <a:rPr lang="ru-RU" sz="1600" kern="1200" dirty="0" err="1" smtClean="0"/>
            <a:t>Минобрнауки</a:t>
          </a:r>
          <a:r>
            <a:rPr lang="ru-RU" sz="1600" kern="1200" dirty="0" smtClean="0"/>
            <a:t> РФ в 2003-2010 гг. около 90 % родителей заинтересовано в получении детьми высшего образования, причем 50 % из них готовы оплачивать образовательные услуги.</a:t>
          </a:r>
          <a:endParaRPr lang="ru-RU" sz="1600" kern="1200" dirty="0"/>
        </a:p>
      </dsp:txBody>
      <dsp:txXfrm>
        <a:off x="2451491" y="3749259"/>
        <a:ext cx="4043361" cy="1776109"/>
      </dsp:txXfrm>
    </dsp:sp>
    <dsp:sp modelId="{61D87EB0-8AD8-4784-B4E6-F00620C1C155}">
      <dsp:nvSpPr>
        <dsp:cNvPr id="0" name=""/>
        <dsp:cNvSpPr/>
      </dsp:nvSpPr>
      <dsp:spPr>
        <a:xfrm>
          <a:off x="1983770" y="3888434"/>
          <a:ext cx="1014292" cy="132672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DCED3F-AA20-474E-B280-B495E066088C}">
      <dsp:nvSpPr>
        <dsp:cNvPr id="0" name=""/>
        <dsp:cNvSpPr/>
      </dsp:nvSpPr>
      <dsp:spPr>
        <a:xfrm>
          <a:off x="-5372847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BB2A7-92A3-4849-9389-C35364DEFA91}">
      <dsp:nvSpPr>
        <dsp:cNvPr id="0" name=""/>
        <dsp:cNvSpPr/>
      </dsp:nvSpPr>
      <dsp:spPr>
        <a:xfrm>
          <a:off x="659650" y="475252"/>
          <a:ext cx="7483676" cy="950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Экономические преобразования в развитых странах потребовали коренных изменений содержания и формы высшего образования.</a:t>
          </a:r>
          <a:endParaRPr lang="ru-RU" sz="1800" kern="1200" dirty="0"/>
        </a:p>
      </dsp:txBody>
      <dsp:txXfrm>
        <a:off x="659650" y="475252"/>
        <a:ext cx="7483676" cy="950505"/>
      </dsp:txXfrm>
    </dsp:sp>
    <dsp:sp modelId="{B725E0B1-61F5-4CC0-B917-4CA366B40933}">
      <dsp:nvSpPr>
        <dsp:cNvPr id="0" name=""/>
        <dsp:cNvSpPr/>
      </dsp:nvSpPr>
      <dsp:spPr>
        <a:xfrm>
          <a:off x="65584" y="356439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01587-E5F1-436E-9E5E-EF6C9FAA3E2A}">
      <dsp:nvSpPr>
        <dsp:cNvPr id="0" name=""/>
        <dsp:cNvSpPr/>
      </dsp:nvSpPr>
      <dsp:spPr>
        <a:xfrm>
          <a:off x="1005159" y="1656184"/>
          <a:ext cx="7138167" cy="1440158"/>
        </a:xfrm>
        <a:prstGeom prst="rect">
          <a:avLst/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Жесткая конкуренция в сфере научной деятельности, наукоемкое производство требуют высококвалифицированных и высокообразованных кадров, способных к творческому подходу в своей профессиональной деятельности.</a:t>
          </a:r>
          <a:endParaRPr lang="ru-RU" sz="2000" kern="1200" dirty="0"/>
        </a:p>
      </dsp:txBody>
      <dsp:txXfrm>
        <a:off x="1005159" y="1656184"/>
        <a:ext cx="7138167" cy="1440158"/>
      </dsp:txXfrm>
    </dsp:sp>
    <dsp:sp modelId="{7AB80315-CABD-482E-9519-21277006C741}">
      <dsp:nvSpPr>
        <dsp:cNvPr id="0" name=""/>
        <dsp:cNvSpPr/>
      </dsp:nvSpPr>
      <dsp:spPr>
        <a:xfrm>
          <a:off x="391525" y="1806875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6806"/>
              <a:satOff val="42038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53504-4905-4B40-8526-7529FB3A9EC3}">
      <dsp:nvSpPr>
        <dsp:cNvPr id="0" name=""/>
        <dsp:cNvSpPr/>
      </dsp:nvSpPr>
      <dsp:spPr>
        <a:xfrm>
          <a:off x="647751" y="3312369"/>
          <a:ext cx="7483676" cy="950505"/>
        </a:xfrm>
        <a:prstGeom prst="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60960" rIns="60960" bIns="6096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Оторванность академического образования от рынка труда.</a:t>
          </a:r>
          <a:endParaRPr lang="ru-RU" sz="2400" kern="1200" dirty="0"/>
        </a:p>
      </dsp:txBody>
      <dsp:txXfrm>
        <a:off x="647751" y="3312369"/>
        <a:ext cx="7483676" cy="950505"/>
      </dsp:txXfrm>
    </dsp:sp>
    <dsp:sp modelId="{63E3F462-FFA6-4139-AF66-F03DBE11A33E}">
      <dsp:nvSpPr>
        <dsp:cNvPr id="0" name=""/>
        <dsp:cNvSpPr/>
      </dsp:nvSpPr>
      <dsp:spPr>
        <a:xfrm>
          <a:off x="65584" y="3207956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AE58D1-F45B-4768-AE17-F9B2E5AF70BD}">
      <dsp:nvSpPr>
        <dsp:cNvPr id="0" name=""/>
        <dsp:cNvSpPr/>
      </dsp:nvSpPr>
      <dsp:spPr>
        <a:xfrm>
          <a:off x="-5706509" y="-873649"/>
          <a:ext cx="6795263" cy="6795263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CB73D-B4CA-4696-A1A9-51AC5053DF52}">
      <dsp:nvSpPr>
        <dsp:cNvPr id="0" name=""/>
        <dsp:cNvSpPr/>
      </dsp:nvSpPr>
      <dsp:spPr>
        <a:xfrm>
          <a:off x="700657" y="504796"/>
          <a:ext cx="7006544" cy="10095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364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Отставание европейских стран по количеству научных кадров высшей квалификации (докторов наук) от США в 2 раза.</a:t>
          </a:r>
          <a:endParaRPr lang="ru-RU" sz="2000" kern="1200" dirty="0"/>
        </a:p>
      </dsp:txBody>
      <dsp:txXfrm>
        <a:off x="700657" y="504796"/>
        <a:ext cx="7006544" cy="1009592"/>
      </dsp:txXfrm>
    </dsp:sp>
    <dsp:sp modelId="{156B3A5B-3501-484E-8BD3-94DDD72C4B6C}">
      <dsp:nvSpPr>
        <dsp:cNvPr id="0" name=""/>
        <dsp:cNvSpPr/>
      </dsp:nvSpPr>
      <dsp:spPr>
        <a:xfrm>
          <a:off x="78874" y="365459"/>
          <a:ext cx="1261991" cy="1261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509DD-B1B5-4747-A12C-FC6076D2B447}">
      <dsp:nvSpPr>
        <dsp:cNvPr id="0" name=""/>
        <dsp:cNvSpPr/>
      </dsp:nvSpPr>
      <dsp:spPr>
        <a:xfrm>
          <a:off x="1080657" y="1984728"/>
          <a:ext cx="6639557" cy="1120466"/>
        </a:xfrm>
        <a:prstGeom prst="rect">
          <a:avLst/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364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Интенсивный поиск источников поступления денежных средств в сфере высшего образования, основной из которых - платное обучение иностранных студентов. </a:t>
          </a:r>
          <a:endParaRPr lang="ru-RU" sz="1800" kern="1200" dirty="0"/>
        </a:p>
      </dsp:txBody>
      <dsp:txXfrm>
        <a:off x="1080657" y="1984728"/>
        <a:ext cx="6639557" cy="1120466"/>
      </dsp:txXfrm>
    </dsp:sp>
    <dsp:sp modelId="{EC70D5A4-8ACA-4F47-83F7-835457B970E5}">
      <dsp:nvSpPr>
        <dsp:cNvPr id="0" name=""/>
        <dsp:cNvSpPr/>
      </dsp:nvSpPr>
      <dsp:spPr>
        <a:xfrm>
          <a:off x="436648" y="1892986"/>
          <a:ext cx="1261991" cy="1261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6806"/>
              <a:satOff val="42038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8E246-1D9F-42A4-9597-01A68F643972}">
      <dsp:nvSpPr>
        <dsp:cNvPr id="0" name=""/>
        <dsp:cNvSpPr/>
      </dsp:nvSpPr>
      <dsp:spPr>
        <a:xfrm>
          <a:off x="700657" y="3533574"/>
          <a:ext cx="7006544" cy="1009592"/>
        </a:xfrm>
        <a:prstGeom prst="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364" tIns="55880" rIns="55880" bIns="5588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Стремление объединить разрозненные экономические потенциалы стран Евросоюза в единый экономический механизм.</a:t>
          </a:r>
          <a:endParaRPr lang="ru-RU" sz="2200" kern="1200" dirty="0"/>
        </a:p>
      </dsp:txBody>
      <dsp:txXfrm>
        <a:off x="700657" y="3533574"/>
        <a:ext cx="7006544" cy="1009592"/>
      </dsp:txXfrm>
    </dsp:sp>
    <dsp:sp modelId="{648231FA-B6A9-4A42-9F7C-C2FDBA28AB30}">
      <dsp:nvSpPr>
        <dsp:cNvPr id="0" name=""/>
        <dsp:cNvSpPr/>
      </dsp:nvSpPr>
      <dsp:spPr>
        <a:xfrm>
          <a:off x="69661" y="3407375"/>
          <a:ext cx="1261991" cy="1261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483D23-FDC5-419F-A2F2-6846875F37AC}">
      <dsp:nvSpPr>
        <dsp:cNvPr id="0" name=""/>
        <dsp:cNvSpPr/>
      </dsp:nvSpPr>
      <dsp:spPr>
        <a:xfrm>
          <a:off x="-2830288" y="-438888"/>
          <a:ext cx="3398056" cy="3398056"/>
        </a:xfrm>
        <a:prstGeom prst="blockArc">
          <a:avLst>
            <a:gd name="adj1" fmla="val 18900000"/>
            <a:gd name="adj2" fmla="val 2700000"/>
            <a:gd name="adj3" fmla="val 63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2067-C2AC-49E4-822F-7F8DCED01704}">
      <dsp:nvSpPr>
        <dsp:cNvPr id="0" name=""/>
        <dsp:cNvSpPr/>
      </dsp:nvSpPr>
      <dsp:spPr>
        <a:xfrm>
          <a:off x="463290" y="360047"/>
          <a:ext cx="7300279" cy="7199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495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Решение проблемы признания российских дипломов в европейских странах.</a:t>
          </a:r>
          <a:endParaRPr lang="ru-RU" sz="2200" kern="1200" dirty="0"/>
        </a:p>
      </dsp:txBody>
      <dsp:txXfrm>
        <a:off x="463290" y="360047"/>
        <a:ext cx="7300279" cy="719993"/>
      </dsp:txXfrm>
    </dsp:sp>
    <dsp:sp modelId="{A335D733-4AC7-404A-B73C-AD420DB54E78}">
      <dsp:nvSpPr>
        <dsp:cNvPr id="0" name=""/>
        <dsp:cNvSpPr/>
      </dsp:nvSpPr>
      <dsp:spPr>
        <a:xfrm>
          <a:off x="13294" y="270048"/>
          <a:ext cx="899991" cy="899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9F4A7-7F58-46F9-ACCD-DEE74B508E3B}">
      <dsp:nvSpPr>
        <dsp:cNvPr id="0" name=""/>
        <dsp:cNvSpPr/>
      </dsp:nvSpPr>
      <dsp:spPr>
        <a:xfrm>
          <a:off x="463290" y="1440239"/>
          <a:ext cx="7300279" cy="719993"/>
        </a:xfrm>
        <a:prstGeom prst="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495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Увеличение доходов государственного бюджета от обучения иностранных студентов.</a:t>
          </a:r>
          <a:endParaRPr lang="ru-RU" sz="2200" kern="1200" dirty="0"/>
        </a:p>
      </dsp:txBody>
      <dsp:txXfrm>
        <a:off x="463290" y="1440239"/>
        <a:ext cx="7300279" cy="719993"/>
      </dsp:txXfrm>
    </dsp:sp>
    <dsp:sp modelId="{459FD085-61AB-4A97-8445-42F84A1746A5}">
      <dsp:nvSpPr>
        <dsp:cNvPr id="0" name=""/>
        <dsp:cNvSpPr/>
      </dsp:nvSpPr>
      <dsp:spPr>
        <a:xfrm>
          <a:off x="13294" y="1350240"/>
          <a:ext cx="899991" cy="899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7B8A15-92E5-40E1-BDB1-D6CE4FC1BC3A}">
      <dsp:nvSpPr>
        <dsp:cNvPr id="0" name=""/>
        <dsp:cNvSpPr/>
      </dsp:nvSpPr>
      <dsp:spPr>
        <a:xfrm>
          <a:off x="2468871" y="2368"/>
          <a:ext cx="3541265" cy="16016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Проведение реформы высшего образования</a:t>
          </a:r>
          <a:endParaRPr lang="ru-RU" sz="2400" kern="1200" dirty="0"/>
        </a:p>
      </dsp:txBody>
      <dsp:txXfrm>
        <a:off x="2468871" y="2368"/>
        <a:ext cx="3541265" cy="1601657"/>
      </dsp:txXfrm>
    </dsp:sp>
    <dsp:sp modelId="{1E78587B-5560-4ACC-98A9-F60327111D30}">
      <dsp:nvSpPr>
        <dsp:cNvPr id="0" name=""/>
        <dsp:cNvSpPr/>
      </dsp:nvSpPr>
      <dsp:spPr>
        <a:xfrm>
          <a:off x="1334679" y="141355"/>
          <a:ext cx="1310447" cy="13236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AD68041-96E9-41A3-A568-E8D8A67F884C}">
      <dsp:nvSpPr>
        <dsp:cNvPr id="0" name=""/>
        <dsp:cNvSpPr/>
      </dsp:nvSpPr>
      <dsp:spPr>
        <a:xfrm>
          <a:off x="1334679" y="1822434"/>
          <a:ext cx="3541265" cy="1601657"/>
        </a:xfrm>
        <a:prstGeom prst="rect">
          <a:avLst/>
        </a:prstGeom>
        <a:gradFill rotWithShape="0">
          <a:gsLst>
            <a:gs pos="0">
              <a:schemeClr val="accent3">
                <a:hueOff val="5497000"/>
                <a:satOff val="-3971"/>
                <a:lumOff val="1471"/>
                <a:alphaOff val="0"/>
                <a:tint val="35000"/>
                <a:satMod val="260000"/>
              </a:schemeClr>
            </a:gs>
            <a:gs pos="30000">
              <a:schemeClr val="accent3">
                <a:hueOff val="5497000"/>
                <a:satOff val="-3971"/>
                <a:lumOff val="1471"/>
                <a:alphaOff val="0"/>
                <a:tint val="38000"/>
                <a:satMod val="260000"/>
              </a:schemeClr>
            </a:gs>
            <a:gs pos="75000">
              <a:schemeClr val="accent3">
                <a:hueOff val="5497000"/>
                <a:satOff val="-3971"/>
                <a:lumOff val="1471"/>
                <a:alphaOff val="0"/>
                <a:tint val="55000"/>
                <a:satMod val="255000"/>
              </a:schemeClr>
            </a:gs>
            <a:gs pos="100000">
              <a:schemeClr val="accent3">
                <a:hueOff val="5497000"/>
                <a:satOff val="-3971"/>
                <a:lumOff val="147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Ускорение работы по созданию единого правового поля в сфере образования</a:t>
          </a:r>
          <a:endParaRPr lang="ru-RU" sz="2400" kern="1200" dirty="0"/>
        </a:p>
      </dsp:txBody>
      <dsp:txXfrm>
        <a:off x="1334679" y="1822434"/>
        <a:ext cx="3541265" cy="1601657"/>
      </dsp:txXfrm>
    </dsp:sp>
    <dsp:sp modelId="{266FED32-E458-4C96-B73B-4480EC07D48A}">
      <dsp:nvSpPr>
        <dsp:cNvPr id="0" name=""/>
        <dsp:cNvSpPr/>
      </dsp:nvSpPr>
      <dsp:spPr>
        <a:xfrm>
          <a:off x="4795050" y="1955967"/>
          <a:ext cx="1310447" cy="1323683"/>
        </a:xfrm>
        <a:prstGeom prst="rect">
          <a:avLst/>
        </a:prstGeom>
        <a:gradFill rotWithShape="0">
          <a:gsLst>
            <a:gs pos="0">
              <a:schemeClr val="accent3">
                <a:hueOff val="5497000"/>
                <a:satOff val="-3971"/>
                <a:lumOff val="1471"/>
                <a:alphaOff val="0"/>
                <a:tint val="35000"/>
                <a:satMod val="260000"/>
              </a:schemeClr>
            </a:gs>
            <a:gs pos="30000">
              <a:schemeClr val="accent3">
                <a:hueOff val="5497000"/>
                <a:satOff val="-3971"/>
                <a:lumOff val="1471"/>
                <a:alphaOff val="0"/>
                <a:tint val="38000"/>
                <a:satMod val="260000"/>
              </a:schemeClr>
            </a:gs>
            <a:gs pos="75000">
              <a:schemeClr val="accent3">
                <a:hueOff val="5497000"/>
                <a:satOff val="-3971"/>
                <a:lumOff val="1471"/>
                <a:alphaOff val="0"/>
                <a:tint val="55000"/>
                <a:satMod val="255000"/>
              </a:schemeClr>
            </a:gs>
            <a:gs pos="100000">
              <a:schemeClr val="accent3">
                <a:hueOff val="5497000"/>
                <a:satOff val="-3971"/>
                <a:lumOff val="147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3DAE8B0-255A-401A-965E-F4E5F78A72DC}">
      <dsp:nvSpPr>
        <dsp:cNvPr id="0" name=""/>
        <dsp:cNvSpPr/>
      </dsp:nvSpPr>
      <dsp:spPr>
        <a:xfrm>
          <a:off x="2929821" y="3642499"/>
          <a:ext cx="2926665" cy="1323683"/>
        </a:xfrm>
        <a:prstGeom prst="rect">
          <a:avLst/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tint val="35000"/>
                <a:satMod val="260000"/>
              </a:schemeClr>
            </a:gs>
            <a:gs pos="30000">
              <a:schemeClr val="accent3">
                <a:hueOff val="10993999"/>
                <a:satOff val="-7943"/>
                <a:lumOff val="2941"/>
                <a:alphaOff val="0"/>
                <a:tint val="38000"/>
                <a:satMod val="260000"/>
              </a:schemeClr>
            </a:gs>
            <a:gs pos="75000">
              <a:schemeClr val="accent3">
                <a:hueOff val="10993999"/>
                <a:satOff val="-7943"/>
                <a:lumOff val="2941"/>
                <a:alphaOff val="0"/>
                <a:tint val="55000"/>
                <a:satMod val="255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форм дистанционного и онлайн - обучения </a:t>
          </a:r>
          <a:endParaRPr lang="ru-RU" sz="2400" kern="1200" dirty="0"/>
        </a:p>
      </dsp:txBody>
      <dsp:txXfrm>
        <a:off x="2929821" y="3642499"/>
        <a:ext cx="2926665" cy="1323683"/>
      </dsp:txXfrm>
    </dsp:sp>
    <dsp:sp modelId="{407FC718-04B8-405A-A247-F9C0867AD243}">
      <dsp:nvSpPr>
        <dsp:cNvPr id="0" name=""/>
        <dsp:cNvSpPr/>
      </dsp:nvSpPr>
      <dsp:spPr>
        <a:xfrm>
          <a:off x="1488329" y="3642499"/>
          <a:ext cx="1310447" cy="1323683"/>
        </a:xfrm>
        <a:prstGeom prst="rect">
          <a:avLst/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tint val="35000"/>
                <a:satMod val="260000"/>
              </a:schemeClr>
            </a:gs>
            <a:gs pos="30000">
              <a:schemeClr val="accent3">
                <a:hueOff val="10993999"/>
                <a:satOff val="-7943"/>
                <a:lumOff val="2941"/>
                <a:alphaOff val="0"/>
                <a:tint val="38000"/>
                <a:satMod val="260000"/>
              </a:schemeClr>
            </a:gs>
            <a:gs pos="75000">
              <a:schemeClr val="accent3">
                <a:hueOff val="10993999"/>
                <a:satOff val="-7943"/>
                <a:lumOff val="2941"/>
                <a:alphaOff val="0"/>
                <a:tint val="55000"/>
                <a:satMod val="255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00284-96C9-47BE-B720-B23CE570A85F}">
      <dsp:nvSpPr>
        <dsp:cNvPr id="0" name=""/>
        <dsp:cNvSpPr/>
      </dsp:nvSpPr>
      <dsp:spPr>
        <a:xfrm rot="10800000">
          <a:off x="808838" y="1227"/>
          <a:ext cx="6663242" cy="112927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51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Многие абитуриенты и их родители смутно представляют себе, что такое Болонский процесс, или не знают о нем ровным счетом ничего. </a:t>
          </a:r>
          <a:endParaRPr lang="ru-RU" sz="1800" kern="1200" dirty="0"/>
        </a:p>
      </dsp:txBody>
      <dsp:txXfrm rot="10800000">
        <a:off x="808838" y="1227"/>
        <a:ext cx="6663242" cy="1129270"/>
      </dsp:txXfrm>
    </dsp:sp>
    <dsp:sp modelId="{AEAC078E-70DD-4892-B435-F5003E97F0F1}">
      <dsp:nvSpPr>
        <dsp:cNvPr id="0" name=""/>
        <dsp:cNvSpPr/>
      </dsp:nvSpPr>
      <dsp:spPr>
        <a:xfrm>
          <a:off x="525840" y="45623"/>
          <a:ext cx="933281" cy="93328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F1843-AA7A-474E-8DA8-F256A8313DEF}">
      <dsp:nvSpPr>
        <dsp:cNvPr id="0" name=""/>
        <dsp:cNvSpPr/>
      </dsp:nvSpPr>
      <dsp:spPr>
        <a:xfrm rot="10800000">
          <a:off x="808838" y="1409089"/>
          <a:ext cx="6663242" cy="1129270"/>
        </a:xfrm>
        <a:prstGeom prst="homePlate">
          <a:avLst/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51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Сторонники реформы заявляют, что единые европейские стандарты позволят студентам расширить свои возможности. </a:t>
          </a:r>
          <a:endParaRPr lang="ru-RU" sz="1800" kern="1200" dirty="0"/>
        </a:p>
      </dsp:txBody>
      <dsp:txXfrm rot="10800000">
        <a:off x="808838" y="1409089"/>
        <a:ext cx="6663242" cy="1129270"/>
      </dsp:txXfrm>
    </dsp:sp>
    <dsp:sp modelId="{14CF47A2-283D-4F48-987C-ED7FBAEEA054}">
      <dsp:nvSpPr>
        <dsp:cNvPr id="0" name=""/>
        <dsp:cNvSpPr/>
      </dsp:nvSpPr>
      <dsp:spPr>
        <a:xfrm>
          <a:off x="520324" y="1467401"/>
          <a:ext cx="933281" cy="933281"/>
        </a:xfrm>
        <a:prstGeom prst="ellipse">
          <a:avLst/>
        </a:prstGeom>
        <a:solidFill>
          <a:schemeClr val="accent5">
            <a:tint val="50000"/>
            <a:hueOff val="-4244419"/>
            <a:satOff val="2676"/>
            <a:lumOff val="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CEA06-4D34-4FC6-A437-CAD681B92DD9}">
      <dsp:nvSpPr>
        <dsp:cNvPr id="0" name=""/>
        <dsp:cNvSpPr/>
      </dsp:nvSpPr>
      <dsp:spPr>
        <a:xfrm rot="10800000">
          <a:off x="808838" y="2816951"/>
          <a:ext cx="6663242" cy="1129270"/>
        </a:xfrm>
        <a:prstGeom prst="homePlate">
          <a:avLst/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51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Многие ректоры, эксперты и преподаватели считают, что качество образования, которое студенты получают по программам </a:t>
          </a:r>
          <a:r>
            <a:rPr lang="ru-RU" sz="1800" kern="1200" dirty="0" err="1" smtClean="0"/>
            <a:t>бакалавриата</a:t>
          </a:r>
          <a:r>
            <a:rPr lang="ru-RU" sz="1800" kern="1200" dirty="0" smtClean="0"/>
            <a:t>, значительно ниже, чем образование специалиста. </a:t>
          </a:r>
          <a:endParaRPr lang="ru-RU" sz="1800" kern="1200" dirty="0"/>
        </a:p>
      </dsp:txBody>
      <dsp:txXfrm rot="10800000">
        <a:off x="808838" y="2816951"/>
        <a:ext cx="6663242" cy="1129270"/>
      </dsp:txXfrm>
    </dsp:sp>
    <dsp:sp modelId="{4A06C98E-BD52-44B3-B915-51BCD4368B96}">
      <dsp:nvSpPr>
        <dsp:cNvPr id="0" name=""/>
        <dsp:cNvSpPr/>
      </dsp:nvSpPr>
      <dsp:spPr>
        <a:xfrm>
          <a:off x="556265" y="2913630"/>
          <a:ext cx="933281" cy="933281"/>
        </a:xfrm>
        <a:prstGeom prst="ellipse">
          <a:avLst/>
        </a:prstGeom>
        <a:solidFill>
          <a:schemeClr val="accent5">
            <a:tint val="50000"/>
            <a:hueOff val="-8488837"/>
            <a:satOff val="5351"/>
            <a:lumOff val="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B5BED-7CC2-44C5-A50A-351671806DB2}">
      <dsp:nvSpPr>
        <dsp:cNvPr id="0" name=""/>
        <dsp:cNvSpPr/>
      </dsp:nvSpPr>
      <dsp:spPr>
        <a:xfrm rot="10800000">
          <a:off x="808838" y="4224813"/>
          <a:ext cx="6663242" cy="1129270"/>
        </a:xfrm>
        <a:prstGeom prst="homePlate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51" tIns="60960" rIns="113792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 российских выпускников-бакалавров могут возникнуть проблемы с трудоустройством, потому как работодатели берут их неохотно, рассматривая бакалавров как «</a:t>
          </a:r>
          <a:r>
            <a:rPr lang="ru-RU" sz="1600" kern="1200" dirty="0" err="1" smtClean="0"/>
            <a:t>недоспециалистов</a:t>
          </a:r>
          <a:r>
            <a:rPr lang="ru-RU" sz="1600" kern="1200" dirty="0" smtClean="0"/>
            <a:t>». </a:t>
          </a:r>
          <a:endParaRPr lang="ru-RU" sz="1600" kern="1200" dirty="0"/>
        </a:p>
      </dsp:txBody>
      <dsp:txXfrm rot="10800000">
        <a:off x="808838" y="4224813"/>
        <a:ext cx="6663242" cy="1129270"/>
      </dsp:txXfrm>
    </dsp:sp>
    <dsp:sp modelId="{6D6058E6-9107-45FF-900F-A4E25B330841}">
      <dsp:nvSpPr>
        <dsp:cNvPr id="0" name=""/>
        <dsp:cNvSpPr/>
      </dsp:nvSpPr>
      <dsp:spPr>
        <a:xfrm>
          <a:off x="524179" y="4249331"/>
          <a:ext cx="933281" cy="933281"/>
        </a:xfrm>
        <a:prstGeom prst="ellipse">
          <a:avLst/>
        </a:prstGeom>
        <a:solidFill>
          <a:schemeClr val="accent5">
            <a:tint val="50000"/>
            <a:hueOff val="-12733255"/>
            <a:satOff val="8027"/>
            <a:lumOff val="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3A14C-CF56-4804-885C-6D91D66863D1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CA916-1D17-49F9-8055-FE0DD8253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1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CA916-1D17-49F9-8055-FE0DD825317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72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CA916-1D17-49F9-8055-FE0DD825317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34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33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727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4B47C8-54C5-4EC1-86EF-26759B9A0355}" type="datetimeFigureOut">
              <a:rPr lang="ru-RU" smtClean="0">
                <a:solidFill>
                  <a:srgbClr val="DEDEE0"/>
                </a:solidFill>
              </a:rPr>
              <a:pPr/>
              <a:t>30.05.2012</a:t>
            </a:fld>
            <a:endParaRPr lang="ru-RU">
              <a:solidFill>
                <a:srgbClr val="DEDEE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DEDEE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477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26087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3267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64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202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70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929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41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95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4B47C8-54C5-4EC1-86EF-26759B9A0355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4B47C8-54C5-4EC1-86EF-26759B9A0355}" type="datetimeFigureOut">
              <a:rPr lang="ru-RU" smtClean="0">
                <a:solidFill>
                  <a:srgbClr val="303030"/>
                </a:solidFill>
              </a:rPr>
              <a:pPr/>
              <a:t>30.05.2012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647B2E-BE96-45CE-94AB-6C42037C2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1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1368" y="2322041"/>
            <a:ext cx="2322631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9" t="1961" r="29140" b="3115"/>
          <a:stretch/>
        </p:blipFill>
        <p:spPr>
          <a:xfrm>
            <a:off x="1" y="2328841"/>
            <a:ext cx="2377844" cy="4498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32656"/>
            <a:ext cx="8995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ysClr val="windowText" lastClr="000000"/>
                </a:solidFill>
                <a:effectLst/>
              </a:rPr>
              <a:t>Актуальные проблемы реформирования образования в РФ и особенности преподавания исторических дисциплин для студентов направления подготовки 030900.62 </a:t>
            </a:r>
            <a:r>
              <a:rPr lang="ru-RU" sz="2800" b="1" dirty="0" smtClean="0">
                <a:solidFill>
                  <a:sysClr val="windowText" lastClr="000000"/>
                </a:solidFill>
                <a:effectLst/>
              </a:rPr>
              <a:t>Юриспруденция</a:t>
            </a:r>
            <a:endParaRPr lang="ru-RU" sz="2800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7089" y="4869160"/>
            <a:ext cx="633670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prstClr val="black"/>
                </a:solidFill>
              </a:rPr>
              <a:t>к.и.н</a:t>
            </a:r>
            <a:r>
              <a:rPr lang="ru-RU" sz="2400" dirty="0">
                <a:solidFill>
                  <a:prstClr val="black"/>
                </a:solidFill>
              </a:rPr>
              <a:t>., доцент, профессор кафедры теории и истории государства и права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Российского университета кооперации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</a:rPr>
              <a:t>Смирнов Владимир </a:t>
            </a:r>
            <a:r>
              <a:rPr lang="ru-RU" sz="2400" b="1" dirty="0" smtClean="0">
                <a:solidFill>
                  <a:prstClr val="black"/>
                </a:solidFill>
              </a:rPr>
              <a:t>Александрович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142302"/>
            <a:ext cx="5544616" cy="2618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3831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436" y="2490354"/>
            <a:ext cx="3929574" cy="281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6-конечная звезда 11"/>
          <p:cNvSpPr/>
          <p:nvPr/>
        </p:nvSpPr>
        <p:spPr>
          <a:xfrm>
            <a:off x="73084" y="4549008"/>
            <a:ext cx="2689352" cy="2232248"/>
          </a:xfrm>
          <a:prstGeom prst="star16">
            <a:avLst/>
          </a:prstGeom>
          <a:solidFill>
            <a:srgbClr val="FFC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ysClr val="windowText" lastClr="000000"/>
                </a:solidFill>
              </a:rPr>
              <a:t>июнь </a:t>
            </a:r>
            <a:r>
              <a:rPr lang="ru-RU" sz="3600" b="1" dirty="0">
                <a:solidFill>
                  <a:sysClr val="windowText" lastClr="000000"/>
                </a:solidFill>
              </a:rPr>
              <a:t>1999 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8" y="30358"/>
            <a:ext cx="7920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</a:t>
            </a:r>
            <a:endParaRPr lang="ru-RU" sz="4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99926" y="703449"/>
            <a:ext cx="8581128" cy="2088232"/>
            <a:chOff x="46444" y="2924944"/>
            <a:chExt cx="8581128" cy="2088232"/>
          </a:xfrm>
        </p:grpSpPr>
        <p:sp>
          <p:nvSpPr>
            <p:cNvPr id="8" name="12-конечная звезда 7"/>
            <p:cNvSpPr/>
            <p:nvPr/>
          </p:nvSpPr>
          <p:spPr>
            <a:xfrm>
              <a:off x="46444" y="2924944"/>
              <a:ext cx="2160240" cy="2088232"/>
            </a:xfrm>
            <a:prstGeom prst="star12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472" y="3461228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Цели Болонской декларации</a:t>
              </a:r>
            </a:p>
          </p:txBody>
        </p:sp>
        <p:sp>
          <p:nvSpPr>
            <p:cNvPr id="10" name="Стрелка вправо с вырезом 9"/>
            <p:cNvSpPr/>
            <p:nvPr/>
          </p:nvSpPr>
          <p:spPr>
            <a:xfrm>
              <a:off x="2206684" y="3681028"/>
              <a:ext cx="948615" cy="57606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13588" y="3230396"/>
              <a:ext cx="5413984" cy="1477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arenR"/>
              </a:pPr>
              <a:r>
                <a:rPr lang="ru-RU" dirty="0"/>
                <a:t>Е</a:t>
              </a:r>
              <a:r>
                <a:rPr lang="ru-RU" dirty="0" smtClean="0"/>
                <a:t>диный </a:t>
              </a:r>
              <a:r>
                <a:rPr lang="ru-RU" dirty="0"/>
                <a:t>общеевропейский рынок труда для работников высшей </a:t>
              </a:r>
              <a:r>
                <a:rPr lang="ru-RU" dirty="0" smtClean="0"/>
                <a:t>квалификации</a:t>
              </a:r>
              <a:r>
                <a:rPr lang="ru-RU" dirty="0"/>
                <a:t>.</a:t>
              </a:r>
              <a:endParaRPr lang="ru-RU" dirty="0" smtClean="0"/>
            </a:p>
            <a:p>
              <a:pPr marL="342900" indent="-342900" algn="just">
                <a:buFont typeface="+mj-lt"/>
                <a:buAutoNum type="arabicParenR"/>
              </a:pPr>
              <a:r>
                <a:rPr lang="ru-RU" dirty="0"/>
                <a:t>С</a:t>
              </a:r>
              <a:r>
                <a:rPr lang="ru-RU" dirty="0" smtClean="0"/>
                <a:t>вободный </a:t>
              </a:r>
              <a:r>
                <a:rPr lang="ru-RU" dirty="0"/>
                <a:t>доступ к европейскому </a:t>
              </a:r>
              <a:r>
                <a:rPr lang="ru-RU" dirty="0" smtClean="0"/>
                <a:t>образованию.</a:t>
              </a:r>
            </a:p>
            <a:p>
              <a:pPr marL="342900" indent="-342900" algn="just">
                <a:buFont typeface="+mj-lt"/>
                <a:buAutoNum type="arabicParenR"/>
              </a:pPr>
              <a:r>
                <a:rPr lang="ru-RU" dirty="0" smtClean="0"/>
                <a:t>Обеспечение </a:t>
              </a:r>
              <a:r>
                <a:rPr lang="ru-RU" dirty="0"/>
                <a:t>сопоставимой системы ступеней высшего </a:t>
              </a:r>
              <a:r>
                <a:rPr lang="ru-RU" dirty="0" smtClean="0"/>
                <a:t>образования.</a:t>
              </a:r>
              <a:endParaRPr lang="ru-RU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60166" y="5085184"/>
            <a:ext cx="6642185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Министры </a:t>
            </a:r>
            <a:r>
              <a:rPr lang="ru-RU" dirty="0"/>
              <a:t>образования 29 европейских государств подписали т. н. Болонскую декларацию. Это событие стало отправной вехой в реформе высшего образования. 19 сентября 2003 г. к Болонской декларации присоединились еще 8 стран и среди них Россия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58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95536" y="4233461"/>
            <a:ext cx="8350089" cy="2325600"/>
            <a:chOff x="179511" y="3573016"/>
            <a:chExt cx="8350089" cy="2325600"/>
          </a:xfrm>
        </p:grpSpPr>
        <p:sp>
          <p:nvSpPr>
            <p:cNvPr id="5" name="Блок-схема: задержка 4"/>
            <p:cNvSpPr/>
            <p:nvPr/>
          </p:nvSpPr>
          <p:spPr>
            <a:xfrm rot="16200000">
              <a:off x="827584" y="2924944"/>
              <a:ext cx="1296144" cy="2592288"/>
            </a:xfrm>
            <a:prstGeom prst="flowChartDelay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9531" y="3744033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 1 </a:t>
              </a:r>
              <a:r>
                <a:rPr lang="ru-R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января 2011 года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61252" y="3774957"/>
              <a:ext cx="5760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200" dirty="0" smtClean="0"/>
                <a:t>на </a:t>
              </a:r>
              <a:r>
                <a:rPr lang="ru-RU" sz="2200" dirty="0"/>
                <a:t>двухуровневую систему обучения (бакалавриат и магистратура) перешли российские </a:t>
              </a:r>
              <a:r>
                <a:rPr lang="ru-RU" sz="2200" dirty="0" smtClean="0"/>
                <a:t>вузы.</a:t>
              </a:r>
              <a:endParaRPr lang="ru-RU" sz="2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511" y="4882953"/>
              <a:ext cx="8350089" cy="10156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2000" dirty="0"/>
                <a:t>Именно по такому принципу (сначала бакалавриат, а потом по желанию либо магистратура, либо трудоустройство) уже давно учатся студенты в западных вузах</a:t>
              </a:r>
              <a:r>
                <a:rPr lang="ru-RU" sz="2000" dirty="0" smtClean="0"/>
                <a:t>.</a:t>
              </a:r>
              <a:endParaRPr lang="ru-RU" sz="2000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164" y="129391"/>
            <a:ext cx="7488832" cy="4022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732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00607" y="19675"/>
            <a:ext cx="8496944" cy="1512168"/>
          </a:xfrm>
          <a:prstGeom prst="horizontalScroll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/>
              <a:t>К нововведению российская общественность отнеслась неоднозначно</a:t>
            </a:r>
            <a:endParaRPr lang="ru-RU" sz="2400" u="sng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133725117"/>
              </p:ext>
            </p:extLst>
          </p:nvPr>
        </p:nvGraphicFramePr>
        <p:xfrm>
          <a:off x="395638" y="1340768"/>
          <a:ext cx="828092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7624" y="1531843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292494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36510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33618" y="5733256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7236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" r="33724" b="12754"/>
          <a:stretch/>
        </p:blipFill>
        <p:spPr>
          <a:xfrm>
            <a:off x="3086810" y="2060848"/>
            <a:ext cx="2660431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Багетная рамка 1"/>
          <p:cNvSpPr/>
          <p:nvPr/>
        </p:nvSpPr>
        <p:spPr>
          <a:xfrm>
            <a:off x="323528" y="116632"/>
            <a:ext cx="8424936" cy="936104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Наиболее распространенные причины, по которым выпускникам вузов трудно устроиться на работу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42380175"/>
              </p:ext>
            </p:extLst>
          </p:nvPr>
        </p:nvGraphicFramePr>
        <p:xfrm>
          <a:off x="4932040" y="1202269"/>
          <a:ext cx="3672408" cy="582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632205875"/>
              </p:ext>
            </p:extLst>
          </p:nvPr>
        </p:nvGraphicFramePr>
        <p:xfrm>
          <a:off x="251520" y="1412776"/>
          <a:ext cx="35283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2328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95536" y="0"/>
            <a:ext cx="8280920" cy="144016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Требования работодателей к выпускникам вузов выглядят следующим образом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49"/>
          <a:stretch/>
        </p:blipFill>
        <p:spPr>
          <a:xfrm>
            <a:off x="251520" y="1916832"/>
            <a:ext cx="3456384" cy="376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936236080"/>
              </p:ext>
            </p:extLst>
          </p:nvPr>
        </p:nvGraphicFramePr>
        <p:xfrm>
          <a:off x="3563888" y="720080"/>
          <a:ext cx="525658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000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7504" y="0"/>
            <a:ext cx="4464496" cy="2448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Уже достаточно широко внедрен в образовательную практику производственный подход, получивший отражение в международных стандартах качества ИСО 9000, МС ИСО 14000.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813181" y="1628800"/>
            <a:ext cx="4694110" cy="309634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Он предусматривает такие методы оценки качества образования со стороны потребителей (государства, работодателей, студентов, родителей) как мониторинг, информационная система реагирования, система кредитов.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160236" y="3861048"/>
            <a:ext cx="4535084" cy="288032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Нужна проверка соответствия объекта образования с нормами, зафиксированными в законах, инструкциях, положениях и других нормативных актах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9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07098" y="0"/>
            <a:ext cx="8352928" cy="158417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диагностики профессиональной компетентности  выпускников существуют следующие показатели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127609254"/>
              </p:ext>
            </p:extLst>
          </p:nvPr>
        </p:nvGraphicFramePr>
        <p:xfrm>
          <a:off x="307098" y="1772816"/>
          <a:ext cx="4104456" cy="462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402" y="2708920"/>
            <a:ext cx="4216821" cy="283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424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7301" y="116632"/>
            <a:ext cx="792088" cy="7078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II</a:t>
            </a:r>
            <a:endParaRPr lang="ru-RU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0556" y="841479"/>
            <a:ext cx="8630156" cy="3719286"/>
            <a:chOff x="225812" y="913592"/>
            <a:chExt cx="8630156" cy="3467576"/>
          </a:xfrm>
        </p:grpSpPr>
        <p:sp>
          <p:nvSpPr>
            <p:cNvPr id="3" name="TextBox 2"/>
            <p:cNvSpPr txBox="1"/>
            <p:nvPr/>
          </p:nvSpPr>
          <p:spPr>
            <a:xfrm>
              <a:off x="225812" y="913592"/>
              <a:ext cx="8630156" cy="77475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2400" b="1" u="sng" dirty="0"/>
                <a:t>Ускорение работы по созданию единого правового поля в сфере образования</a:t>
              </a:r>
            </a:p>
          </p:txBody>
        </p:sp>
        <p:cxnSp>
          <p:nvCxnSpPr>
            <p:cNvPr id="5" name="Прямая со стрелкой 4"/>
            <p:cNvCxnSpPr>
              <a:stCxn id="3" idx="2"/>
              <a:endCxn id="12" idx="0"/>
            </p:cNvCxnSpPr>
            <p:nvPr/>
          </p:nvCxnSpPr>
          <p:spPr>
            <a:xfrm flipH="1">
              <a:off x="1386178" y="1688350"/>
              <a:ext cx="3154712" cy="7325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>
              <a:stCxn id="3" idx="2"/>
              <a:endCxn id="15" idx="0"/>
            </p:cNvCxnSpPr>
            <p:nvPr/>
          </p:nvCxnSpPr>
          <p:spPr>
            <a:xfrm flipH="1">
              <a:off x="4247964" y="1688350"/>
              <a:ext cx="292926" cy="138061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3" idx="2"/>
              <a:endCxn id="16" idx="0"/>
            </p:cNvCxnSpPr>
            <p:nvPr/>
          </p:nvCxnSpPr>
          <p:spPr>
            <a:xfrm>
              <a:off x="4540890" y="1688350"/>
              <a:ext cx="2893174" cy="5981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1053" y="2420888"/>
              <a:ext cx="2250250" cy="15208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Необходимо </a:t>
              </a:r>
              <a:r>
                <a:rPr lang="ru-RU" sz="2000" b="1" u="sng" dirty="0"/>
                <a:t>принять закон</a:t>
              </a:r>
              <a:r>
                <a:rPr lang="ru-RU" sz="2000" dirty="0"/>
                <a:t> «Об образовании в Российской Федерации»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87824" y="3068960"/>
              <a:ext cx="2520280" cy="94692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 smtClean="0"/>
                <a:t>Разработать </a:t>
              </a:r>
              <a:r>
                <a:rPr lang="ru-RU" sz="2000" b="1" u="sng" dirty="0"/>
                <a:t>и принять</a:t>
              </a:r>
              <a:r>
                <a:rPr lang="ru-RU" sz="2000" b="1" dirty="0"/>
                <a:t> </a:t>
              </a:r>
              <a:r>
                <a:rPr lang="ru-RU" sz="2000" dirty="0"/>
                <a:t>Кодекс РФ «Об образовании»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160" y="2286454"/>
              <a:ext cx="2843808" cy="209471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 smtClean="0"/>
                <a:t>Внести </a:t>
              </a:r>
              <a:r>
                <a:rPr lang="ru-RU" sz="2000" b="1" u="sng" dirty="0"/>
                <a:t>изменения</a:t>
              </a:r>
              <a:r>
                <a:rPr lang="ru-RU" sz="2000" dirty="0"/>
                <a:t> в Бюджетный кодекс РФ, Налоговый кодекс РФ, Трудовой кодекс РФ, Таможенный кодекс РФ и другие законодательные </a:t>
              </a:r>
              <a:r>
                <a:rPr lang="ru-RU" sz="2000" dirty="0" smtClean="0"/>
                <a:t>акты</a:t>
              </a:r>
              <a:endParaRPr lang="ru-RU" sz="2000" dirty="0"/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445" y="4392348"/>
            <a:ext cx="3713712" cy="232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026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950" y="3933056"/>
            <a:ext cx="8568952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Подготовленный проект Кодекса РФ «Об образовании» закрепляет государственные гарантии приоритетности образования, завершает процесс совершенствования правового регулирования образовательных отношений применительно к рыночным условиям, создает единый целостный механизм регулирования, в том числе трудовых отношений, оплаты труда в сфере образования, социальной защиты работников образовательных учреждений и обучающихся. Рабочая группа Федерального Собрания РФ и Минобразования РФ уже более 5 лет плодотворно трудится над проектом данного кодекса; он уже был опубликован для всеобщего обсуждения, получены многочисленные положительные отклики и конкретные предложения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8211" y="404664"/>
            <a:ext cx="460851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51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567" y="0"/>
            <a:ext cx="9361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III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594510569"/>
              </p:ext>
            </p:extLst>
          </p:nvPr>
        </p:nvGraphicFramePr>
        <p:xfrm>
          <a:off x="107503" y="1268760"/>
          <a:ext cx="84969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44466" y="2795829"/>
            <a:ext cx="936104" cy="479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50788" y="1968328"/>
            <a:ext cx="8621976" cy="2453292"/>
            <a:chOff x="327554" y="2127836"/>
            <a:chExt cx="8420910" cy="2453292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327554" y="2222866"/>
              <a:ext cx="3888432" cy="194421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Сегодня необходимо принципиально новое учебно-методического обеспечение преподаваемых </a:t>
              </a:r>
              <a:r>
                <a:rPr lang="ru-RU" b="1" dirty="0" smtClean="0"/>
                <a:t>дисциплин,</a:t>
              </a:r>
              <a:endParaRPr lang="ru-RU" dirty="0"/>
            </a:p>
          </p:txBody>
        </p:sp>
        <p:cxnSp>
          <p:nvCxnSpPr>
            <p:cNvPr id="7" name="Прямая со стрелкой 6"/>
            <p:cNvCxnSpPr>
              <a:stCxn id="4" idx="3"/>
              <a:endCxn id="8" idx="1"/>
            </p:cNvCxnSpPr>
            <p:nvPr/>
          </p:nvCxnSpPr>
          <p:spPr>
            <a:xfrm>
              <a:off x="4215986" y="3194974"/>
              <a:ext cx="2074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8" idx="3"/>
              <a:endCxn id="16" idx="4"/>
            </p:cNvCxnSpPr>
            <p:nvPr/>
          </p:nvCxnSpPr>
          <p:spPr>
            <a:xfrm flipV="1">
              <a:off x="5337709" y="2469874"/>
              <a:ext cx="247070" cy="725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8" idx="3"/>
              <a:endCxn id="18" idx="4"/>
            </p:cNvCxnSpPr>
            <p:nvPr/>
          </p:nvCxnSpPr>
          <p:spPr>
            <a:xfrm>
              <a:off x="5337709" y="3194974"/>
              <a:ext cx="5304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8" idx="3"/>
              <a:endCxn id="19" idx="4"/>
            </p:cNvCxnSpPr>
            <p:nvPr/>
          </p:nvCxnSpPr>
          <p:spPr>
            <a:xfrm>
              <a:off x="5337709" y="3194974"/>
              <a:ext cx="530436" cy="9181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Багетная рамка 15"/>
            <p:cNvSpPr/>
            <p:nvPr/>
          </p:nvSpPr>
          <p:spPr>
            <a:xfrm>
              <a:off x="5584778" y="2127836"/>
              <a:ext cx="2952328" cy="684076"/>
            </a:xfrm>
            <a:prstGeom prst="beve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ysClr val="windowText" lastClr="000000"/>
                  </a:solidFill>
                </a:rPr>
                <a:t>электронные учебные пособия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4846" y="2902585"/>
              <a:ext cx="1084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к</a:t>
              </a:r>
              <a:r>
                <a:rPr lang="ru-RU" sz="1600" dirty="0" smtClean="0"/>
                <a:t>оторое включает</a:t>
              </a:r>
              <a:endParaRPr lang="ru-RU" sz="1600" dirty="0"/>
            </a:p>
          </p:txBody>
        </p:sp>
        <p:sp>
          <p:nvSpPr>
            <p:cNvPr id="18" name="Багетная рамка 17"/>
            <p:cNvSpPr/>
            <p:nvPr/>
          </p:nvSpPr>
          <p:spPr>
            <a:xfrm>
              <a:off x="5868144" y="2870938"/>
              <a:ext cx="2880320" cy="648072"/>
            </a:xfrm>
            <a:prstGeom prst="bevel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ysClr val="windowText" lastClr="000000"/>
                  </a:solidFill>
                </a:rPr>
                <a:t>компьютерные тренажеры</a:t>
              </a:r>
            </a:p>
          </p:txBody>
        </p:sp>
        <p:sp>
          <p:nvSpPr>
            <p:cNvPr id="19" name="Багетная рамка 18"/>
            <p:cNvSpPr/>
            <p:nvPr/>
          </p:nvSpPr>
          <p:spPr>
            <a:xfrm>
              <a:off x="5868144" y="3645024"/>
              <a:ext cx="2880320" cy="936104"/>
            </a:xfrm>
            <a:prstGeom prst="bevel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методические рекомендации по их использованию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40671" y="150756"/>
            <a:ext cx="712879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dirty="0"/>
              <a:t>Развитие форм дистанционного и онлайн - обучения 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83568" y="769441"/>
            <a:ext cx="432048" cy="10753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010954" y="697433"/>
            <a:ext cx="504056" cy="11473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440670" y="697433"/>
            <a:ext cx="6227673" cy="1232403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При решении данной проблемы у многих вузов страны имеются неиспользованные резервы и возможности для ее реализации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6666" y="4722364"/>
            <a:ext cx="8815679" cy="2135636"/>
            <a:chOff x="323528" y="2127836"/>
            <a:chExt cx="8424936" cy="2453292"/>
          </a:xfrm>
        </p:grpSpPr>
        <p:sp>
          <p:nvSpPr>
            <p:cNvPr id="21" name="Горизонтальный свиток 20"/>
            <p:cNvSpPr/>
            <p:nvPr/>
          </p:nvSpPr>
          <p:spPr>
            <a:xfrm>
              <a:off x="323528" y="2204864"/>
              <a:ext cx="3888432" cy="1944216"/>
            </a:xfrm>
            <a:prstGeom prst="horizontalScroll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Формами общения между преподавателями и студентами</a:t>
              </a:r>
            </a:p>
          </p:txBody>
        </p:sp>
        <p:cxnSp>
          <p:nvCxnSpPr>
            <p:cNvPr id="22" name="Прямая со стрелкой 21"/>
            <p:cNvCxnSpPr>
              <a:stCxn id="21" idx="3"/>
              <a:endCxn id="28" idx="1"/>
            </p:cNvCxnSpPr>
            <p:nvPr/>
          </p:nvCxnSpPr>
          <p:spPr>
            <a:xfrm>
              <a:off x="4211960" y="3176972"/>
              <a:ext cx="164844" cy="298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endCxn id="27" idx="4"/>
            </p:cNvCxnSpPr>
            <p:nvPr/>
          </p:nvCxnSpPr>
          <p:spPr>
            <a:xfrm flipV="1">
              <a:off x="5292080" y="2469874"/>
              <a:ext cx="292698" cy="7070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endCxn id="29" idx="4"/>
            </p:cNvCxnSpPr>
            <p:nvPr/>
          </p:nvCxnSpPr>
          <p:spPr>
            <a:xfrm>
              <a:off x="5292080" y="3176972"/>
              <a:ext cx="576064" cy="180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endCxn id="30" idx="4"/>
            </p:cNvCxnSpPr>
            <p:nvPr/>
          </p:nvCxnSpPr>
          <p:spPr>
            <a:xfrm>
              <a:off x="5292080" y="3176972"/>
              <a:ext cx="576064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Багетная рамка 26"/>
            <p:cNvSpPr/>
            <p:nvPr/>
          </p:nvSpPr>
          <p:spPr>
            <a:xfrm>
              <a:off x="5584778" y="2127836"/>
              <a:ext cx="2952328" cy="684076"/>
            </a:xfrm>
            <a:prstGeom prst="beve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Электронная почта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76804" y="2870938"/>
              <a:ext cx="908389" cy="6717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должны стать</a:t>
              </a:r>
            </a:p>
          </p:txBody>
        </p:sp>
        <p:sp>
          <p:nvSpPr>
            <p:cNvPr id="29" name="Багетная рамка 28"/>
            <p:cNvSpPr/>
            <p:nvPr/>
          </p:nvSpPr>
          <p:spPr>
            <a:xfrm>
              <a:off x="5868144" y="2870938"/>
              <a:ext cx="2880320" cy="648072"/>
            </a:xfrm>
            <a:prstGeom prst="bevel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Дистанционное </a:t>
              </a:r>
              <a:r>
                <a:rPr lang="ru-RU" dirty="0">
                  <a:solidFill>
                    <a:sysClr val="windowText" lastClr="000000"/>
                  </a:solidFill>
                </a:rPr>
                <a:t>обучение</a:t>
              </a:r>
            </a:p>
          </p:txBody>
        </p:sp>
        <p:sp>
          <p:nvSpPr>
            <p:cNvPr id="30" name="Багетная рамка 29"/>
            <p:cNvSpPr/>
            <p:nvPr/>
          </p:nvSpPr>
          <p:spPr>
            <a:xfrm>
              <a:off x="5868144" y="3645024"/>
              <a:ext cx="2880320" cy="936104"/>
            </a:xfrm>
            <a:prstGeom prst="bevel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Телеконференции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932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7984" y="404664"/>
            <a:ext cx="16561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План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66730" y="1196752"/>
            <a:ext cx="7169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2400" dirty="0" smtClean="0"/>
              <a:t>Проблемы </a:t>
            </a:r>
            <a:r>
              <a:rPr lang="ru-RU" sz="2400" dirty="0"/>
              <a:t>модернизации российского образования.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2400" dirty="0" smtClean="0"/>
              <a:t>Проблемы </a:t>
            </a:r>
            <a:r>
              <a:rPr lang="ru-RU" sz="2400" dirty="0"/>
              <a:t>инновационного обучения в информационном обществе.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2400" dirty="0" smtClean="0"/>
              <a:t>Особенности </a:t>
            </a:r>
            <a:r>
              <a:rPr lang="ru-RU" sz="2400" dirty="0"/>
              <a:t>студенческой аудитории в современных условиях.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2400" dirty="0" smtClean="0"/>
              <a:t>Особенности </a:t>
            </a:r>
            <a:r>
              <a:rPr lang="ru-RU" sz="2400" dirty="0"/>
              <a:t>преподавания исторических дисциплин для студентов направления подготовки 030900.62 Юриспруденция</a:t>
            </a:r>
            <a:r>
              <a:rPr lang="ru-RU" sz="24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9799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нутый угол 11"/>
          <p:cNvSpPr/>
          <p:nvPr/>
        </p:nvSpPr>
        <p:spPr>
          <a:xfrm>
            <a:off x="2159023" y="4634881"/>
            <a:ext cx="6549483" cy="1685821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5880" y="116631"/>
            <a:ext cx="69847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 startAt="2"/>
            </a:pPr>
            <a:r>
              <a:rPr lang="ru-RU" sz="2400" b="1" dirty="0"/>
              <a:t>Проблемы инновационного обучения в информационном </a:t>
            </a:r>
            <a:r>
              <a:rPr lang="ru-RU" sz="2400" b="1" dirty="0" smtClean="0"/>
              <a:t>обществе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66825282"/>
              </p:ext>
            </p:extLst>
          </p:nvPr>
        </p:nvGraphicFramePr>
        <p:xfrm>
          <a:off x="251520" y="1124744"/>
          <a:ext cx="842493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95071061"/>
              </p:ext>
            </p:extLst>
          </p:nvPr>
        </p:nvGraphicFramePr>
        <p:xfrm>
          <a:off x="285800" y="2276872"/>
          <a:ext cx="842493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трелка вправо с вырезом 6"/>
          <p:cNvSpPr/>
          <p:nvPr/>
        </p:nvSpPr>
        <p:spPr>
          <a:xfrm rot="5400000">
            <a:off x="4166727" y="3657601"/>
            <a:ext cx="1368152" cy="586409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96142" y="4689486"/>
            <a:ext cx="6112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ориентированное </a:t>
            </a:r>
            <a:r>
              <a:rPr lang="ru-RU" sz="2000" dirty="0"/>
              <a:t>на создание готовности личности к быстро наступающим переменам в обществе, готовности к неопределенному будущему за счет развития способностей к творчеству, а так же способности к сотрудничеству с другими людьми.</a:t>
            </a:r>
          </a:p>
        </p:txBody>
      </p:sp>
      <p:sp>
        <p:nvSpPr>
          <p:cNvPr id="10" name="6-конечная звезда 9"/>
          <p:cNvSpPr/>
          <p:nvPr/>
        </p:nvSpPr>
        <p:spPr>
          <a:xfrm>
            <a:off x="251520" y="4149220"/>
            <a:ext cx="2376264" cy="2634377"/>
          </a:xfrm>
          <a:prstGeom prst="star6">
            <a:avLst>
              <a:gd name="adj" fmla="val 34150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ysClr val="windowText" lastClr="000000"/>
                </a:solidFill>
              </a:rPr>
              <a:t>Инновационное </a:t>
            </a:r>
            <a:r>
              <a:rPr lang="ru-RU" b="1" u="sng" dirty="0" smtClean="0">
                <a:solidFill>
                  <a:sysClr val="windowText" lastClr="000000"/>
                </a:solidFill>
              </a:rPr>
              <a:t>обучение</a:t>
            </a:r>
            <a:endParaRPr lang="ru-RU" b="1" u="sng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2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403648" y="36713"/>
            <a:ext cx="6480720" cy="1152128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Специфика инновационного обучения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388170036"/>
              </p:ext>
            </p:extLst>
          </p:nvPr>
        </p:nvGraphicFramePr>
        <p:xfrm>
          <a:off x="1524000" y="1397000"/>
          <a:ext cx="6096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09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1187624" y="2060848"/>
            <a:ext cx="6336704" cy="2736304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9632" y="2397948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Сравнение основных компонентов парадигм учения в индустриальном и постиндустриальном </a:t>
            </a:r>
            <a:r>
              <a:rPr lang="ru-RU" sz="3200" b="1" dirty="0" smtClean="0"/>
              <a:t>обществе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3105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4677755"/>
              </p:ext>
            </p:extLst>
          </p:nvPr>
        </p:nvGraphicFramePr>
        <p:xfrm>
          <a:off x="107503" y="9532"/>
          <a:ext cx="8928993" cy="6750911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304257"/>
                <a:gridCol w="3648405"/>
                <a:gridCol w="2976331"/>
              </a:tblGrid>
              <a:tr h="251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Компонент парадигм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Индустриальное общество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Постиндустриальное общество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bg1"/>
                          </a:solidFill>
                          <a:effectLst/>
                        </a:rPr>
                        <a:t>Ценности</a:t>
                      </a:r>
                      <a:endParaRPr lang="ru-RU" sz="1400" u="sng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Учение для общественного производства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Учение для самореализации человека в жизни, для личной карьеры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solidFill>
                      <a:srgbClr val="0070C0"/>
                    </a:solidFill>
                  </a:tcPr>
                </a:tc>
              </a:tr>
              <a:tr h="1006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bg1"/>
                          </a:solidFill>
                          <a:effectLst/>
                        </a:rPr>
                        <a:t>Мотивы</a:t>
                      </a:r>
                      <a:endParaRPr lang="ru-RU" sz="1400" u="sng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Учение обучающихся как обязанность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Деятельность педагога как исполнение профессионального долга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Заинтересованность обучающихся в учении, удовольствие от достижения результатов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Заинтересованность педагога в развитии обучающихся, удовольствие от общения с ним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solidFill>
                      <a:srgbClr val="0070C0"/>
                    </a:solidFill>
                  </a:tcPr>
                </a:tc>
              </a:tr>
              <a:tr h="971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Нормы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Ответственность за учение обучающихся несет педагог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Авторитет педагога держится за счет соблюдения дистанции, требуя от обучающихся дисциплины и </a:t>
                      </a:r>
                      <a:r>
                        <a:rPr lang="ru-RU" sz="1050" dirty="0" smtClean="0">
                          <a:effectLst/>
                        </a:rPr>
                        <a:t>усердия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Обучающиеся принимают на себя ответственность за свое учение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Авторитет педагога создается за счет его личностных качеств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</a:tr>
              <a:tr h="971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Направленность учения на приобретение знаний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Учение в молодости как «запас на всю жизнь»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Направленность учения на овладение основами человеческой культуры и компетенциями (учебными, социальными, гражданскими и т.д.)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Учение в течение всей жизни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</a:tr>
              <a:tr h="777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Позиции участников учебного процесса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Педагог передает знания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Педагог над обучающимися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Педагог создает условия для самостоятельного учения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Педагог вместе с обучающимися, взаимное партнерство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</a:tr>
              <a:tr h="136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Формы и методы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Иерархический и авторитарный метод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Стабильная структура учебный дисциплин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Стабильные формы организации учебного процесса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Акцент на аудиторные занятия под руководством педагога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Демократический и эгалитарный (построенный на равенстве) методы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Динамичная структура учебных дисциплин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Динамичные формы организации учебного процесса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Акцент на самостоятельную работу обучающихся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</a:tr>
              <a:tr h="6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Средства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Основным средством обучения является учебная книга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Учебная книга дополняется мощнейшими ресурсами информационно-телекоммуникационных систем и СМИ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Контроль и оценка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2433" marR="3243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Контроль и оценка производятся преимущественно педагогом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effectLst/>
                        </a:rPr>
                        <a:t>Смещение акцента на самоконтроль и самооценку обучающихся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27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027130901"/>
              </p:ext>
            </p:extLst>
          </p:nvPr>
        </p:nvGraphicFramePr>
        <p:xfrm>
          <a:off x="0" y="-459432"/>
          <a:ext cx="9144000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32834"/>
            <a:ext cx="3456384" cy="2534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934080"/>
            <a:ext cx="2554885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020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07504" y="116632"/>
            <a:ext cx="8712968" cy="79208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Нам известно из истории XIX и XX веков, когда обучение в виде сообщения готового знания (знаниевая парадигма) перестало удовлетворять общество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483763" y="908720"/>
            <a:ext cx="201622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84175"/>
            <a:ext cx="82089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/>
              <a:t>В подготовке </a:t>
            </a:r>
            <a:r>
              <a:rPr lang="ru-RU" dirty="0"/>
              <a:t>интеллектуальной </a:t>
            </a:r>
            <a:r>
              <a:rPr lang="ru-RU" dirty="0" smtClean="0"/>
              <a:t>элиты и её развития </a:t>
            </a:r>
            <a:r>
              <a:rPr lang="ru-RU" dirty="0"/>
              <a:t>в процессе </a:t>
            </a:r>
            <a:r>
              <a:rPr lang="ru-RU" dirty="0" smtClean="0"/>
              <a:t>обучения; </a:t>
            </a:r>
            <a:r>
              <a:rPr lang="ru-RU" dirty="0"/>
              <a:t>проблема </a:t>
            </a:r>
            <a:r>
              <a:rPr lang="ru-RU" dirty="0" smtClean="0"/>
              <a:t>развивающего </a:t>
            </a:r>
            <a:r>
              <a:rPr lang="ru-RU" dirty="0"/>
              <a:t>обучения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455876" y="2563163"/>
            <a:ext cx="2232248" cy="8658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429000"/>
            <a:ext cx="83529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dirty="0"/>
              <a:t>к жизни были вызваны методики программирования, проблемного, проблемно-деятельстностного, поисково-исследовательного, проектного, активных методов </a:t>
            </a:r>
            <a:r>
              <a:rPr lang="ru-RU" dirty="0" smtClean="0"/>
              <a:t>обучения.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98072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возникла </a:t>
            </a:r>
            <a:r>
              <a:rPr lang="ru-RU" sz="1600" dirty="0" smtClean="0">
                <a:solidFill>
                  <a:schemeClr val="bg1"/>
                </a:solidFill>
              </a:rPr>
              <a:t>проблема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507476"/>
            <a:ext cx="5328592" cy="230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215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5" y="2780928"/>
            <a:ext cx="6221124" cy="19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08639" y="4738328"/>
            <a:ext cx="6711834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ysClr val="windowText" lastClr="000000"/>
                </a:solidFill>
              </a:rPr>
              <a:t>это комплекс мероприятий, обеспечивающих проверку качества учебной работы студентов при освоении ими основных образовательных программ. Оценка качества учебной работы студента в рейтинговой системе используется для эффективного управления образовательным процессом, при решении вопросов о назначения государственных академических и именных стипендий, о выдаче дипломов с отличием  и т.д</a:t>
            </a:r>
            <a:r>
              <a:rPr lang="ru-RU" dirty="0" smtClean="0">
                <a:solidFill>
                  <a:sysClr val="windowText" lastClr="000000"/>
                </a:solidFill>
              </a:rPr>
              <a:t>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8883" y="4403441"/>
            <a:ext cx="216024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Рейтинговая система оценки успеваемости студентов 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812196" y="107339"/>
            <a:ext cx="7820689" cy="2673589"/>
            <a:chOff x="63679" y="116631"/>
            <a:chExt cx="7820689" cy="2673589"/>
          </a:xfrm>
        </p:grpSpPr>
        <p:sp>
          <p:nvSpPr>
            <p:cNvPr id="2" name="TextBox 1"/>
            <p:cNvSpPr txBox="1"/>
            <p:nvPr/>
          </p:nvSpPr>
          <p:spPr>
            <a:xfrm rot="16200000">
              <a:off x="-846010" y="1026321"/>
              <a:ext cx="2496486" cy="6771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900" b="1" dirty="0">
                  <a:solidFill>
                    <a:schemeClr val="bg1"/>
                  </a:solidFill>
                </a:rPr>
                <a:t>Качество образования </a:t>
              </a:r>
              <a:r>
                <a:rPr lang="ru-RU" sz="1900" b="1" dirty="0" smtClean="0">
                  <a:solidFill>
                    <a:schemeClr val="bg1"/>
                  </a:solidFill>
                </a:rPr>
                <a:t>зависит</a:t>
              </a:r>
              <a:endParaRPr lang="ru-RU" sz="19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Прямая со стрелкой 4"/>
            <p:cNvCxnSpPr>
              <a:endCxn id="12" idx="1"/>
            </p:cNvCxnSpPr>
            <p:nvPr/>
          </p:nvCxnSpPr>
          <p:spPr>
            <a:xfrm>
              <a:off x="725399" y="301297"/>
              <a:ext cx="46746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endCxn id="14" idx="1"/>
            </p:cNvCxnSpPr>
            <p:nvPr/>
          </p:nvCxnSpPr>
          <p:spPr>
            <a:xfrm flipV="1">
              <a:off x="725399" y="670629"/>
              <a:ext cx="3774593" cy="220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00092" y="116631"/>
              <a:ext cx="2484276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От материальной базы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9992" y="485963"/>
              <a:ext cx="2520280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Специфики </a:t>
              </a:r>
              <a:r>
                <a:rPr lang="ru-RU" dirty="0"/>
                <a:t>студентов</a:t>
              </a:r>
            </a:p>
          </p:txBody>
        </p:sp>
        <p:cxnSp>
          <p:nvCxnSpPr>
            <p:cNvPr id="16" name="Прямая со стрелкой 15"/>
            <p:cNvCxnSpPr>
              <a:endCxn id="17" idx="1"/>
            </p:cNvCxnSpPr>
            <p:nvPr/>
          </p:nvCxnSpPr>
          <p:spPr>
            <a:xfrm>
              <a:off x="725398" y="1093386"/>
              <a:ext cx="3054514" cy="1385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79912" y="908720"/>
              <a:ext cx="2232248" cy="646331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От состава педагогов</a:t>
              </a:r>
              <a:endParaRPr lang="ru-RU" dirty="0"/>
            </a:p>
          </p:txBody>
        </p:sp>
        <p:cxnSp>
          <p:nvCxnSpPr>
            <p:cNvPr id="19" name="Прямая со стрелкой 18"/>
            <p:cNvCxnSpPr>
              <a:endCxn id="20" idx="1"/>
            </p:cNvCxnSpPr>
            <p:nvPr/>
          </p:nvCxnSpPr>
          <p:spPr>
            <a:xfrm>
              <a:off x="725398" y="1579005"/>
              <a:ext cx="2766482" cy="222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491880" y="1278052"/>
              <a:ext cx="3456384" cy="646331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От </a:t>
              </a:r>
              <a:r>
                <a:rPr lang="ru-RU" dirty="0" err="1" smtClean="0"/>
                <a:t>мотивированности</a:t>
              </a:r>
              <a:r>
                <a:rPr lang="ru-RU" dirty="0" smtClean="0"/>
                <a:t> на труд и его интенсивности</a:t>
              </a:r>
              <a:endParaRPr lang="ru-RU" dirty="0"/>
            </a:p>
          </p:txBody>
        </p:sp>
        <p:cxnSp>
          <p:nvCxnSpPr>
            <p:cNvPr id="22" name="Прямая со стрелкой 21"/>
            <p:cNvCxnSpPr>
              <a:endCxn id="23" idx="1"/>
            </p:cNvCxnSpPr>
            <p:nvPr/>
          </p:nvCxnSpPr>
          <p:spPr>
            <a:xfrm>
              <a:off x="725399" y="2101498"/>
              <a:ext cx="21904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15816" y="1916832"/>
              <a:ext cx="3371862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Эффективности преподавания</a:t>
              </a:r>
              <a:endParaRPr lang="ru-RU" dirty="0"/>
            </a:p>
          </p:txBody>
        </p:sp>
        <p:cxnSp>
          <p:nvCxnSpPr>
            <p:cNvPr id="25" name="Прямая со стрелкой 24"/>
            <p:cNvCxnSpPr>
              <a:endCxn id="26" idx="1"/>
            </p:cNvCxnSpPr>
            <p:nvPr/>
          </p:nvCxnSpPr>
          <p:spPr>
            <a:xfrm flipV="1">
              <a:off x="725398" y="2605554"/>
              <a:ext cx="1110298" cy="75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35696" y="2420888"/>
              <a:ext cx="4320480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Внедрения </a:t>
              </a:r>
              <a:r>
                <a:rPr lang="ru-RU" dirty="0" err="1" smtClean="0"/>
                <a:t>балльно</a:t>
              </a:r>
              <a:r>
                <a:rPr lang="ru-RU" dirty="0" smtClean="0"/>
                <a:t>-рейтинговой системы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066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80445823"/>
              </p:ext>
            </p:extLst>
          </p:nvPr>
        </p:nvGraphicFramePr>
        <p:xfrm>
          <a:off x="611560" y="980728"/>
          <a:ext cx="72008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27584" y="188640"/>
            <a:ext cx="7704856" cy="64807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Главные задачи </a:t>
            </a:r>
            <a:r>
              <a:rPr lang="ru-RU" sz="2400" b="1" dirty="0"/>
              <a:t>балльно-рейтинговой системы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13385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92088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/>
              </a:rPr>
              <a:t>Для реализации компетентностного подхода в высшем образовании стоит предстоит решить множество проблем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313933902"/>
              </p:ext>
            </p:extLst>
          </p:nvPr>
        </p:nvGraphicFramePr>
        <p:xfrm>
          <a:off x="467544" y="1052736"/>
          <a:ext cx="81369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Штриховая стрелка вправо 4"/>
          <p:cNvSpPr/>
          <p:nvPr/>
        </p:nvSpPr>
        <p:spPr>
          <a:xfrm rot="5400000">
            <a:off x="3721596" y="4639444"/>
            <a:ext cx="1700808" cy="2736304"/>
          </a:xfrm>
          <a:prstGeom prst="stripedRightArrow">
            <a:avLst>
              <a:gd name="adj1" fmla="val 55521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31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179512" y="116632"/>
            <a:ext cx="8496944" cy="1008112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Высшая школа сегодня должна постоянно анализировать и определять потребности общества и государства в решении ряда </a:t>
            </a:r>
            <a:r>
              <a:rPr lang="ru-RU" sz="2000" dirty="0" smtClean="0"/>
              <a:t>проблем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20931429"/>
              </p:ext>
            </p:extLst>
          </p:nvPr>
        </p:nvGraphicFramePr>
        <p:xfrm>
          <a:off x="179512" y="1268760"/>
          <a:ext cx="8496944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148478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149350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288835" y="148478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400141" y="1493506"/>
            <a:ext cx="5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88738" y="5341381"/>
            <a:ext cx="648771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в</a:t>
            </a:r>
            <a:r>
              <a:rPr lang="ru-RU" dirty="0" smtClean="0"/>
              <a:t>ыпускник </a:t>
            </a:r>
            <a:r>
              <a:rPr lang="ru-RU" dirty="0"/>
              <a:t>вуза - это специалист с определенными знаниями, нацеленностью на работу по специальности, некоторым опытом работы и востребованный работодателем. </a:t>
            </a:r>
          </a:p>
        </p:txBody>
      </p:sp>
      <p:sp>
        <p:nvSpPr>
          <p:cNvPr id="10" name="24-конечная звезда 9"/>
          <p:cNvSpPr/>
          <p:nvPr/>
        </p:nvSpPr>
        <p:spPr>
          <a:xfrm>
            <a:off x="143508" y="4570885"/>
            <a:ext cx="2160240" cy="2088232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99035" y="5333563"/>
            <a:ext cx="164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</a:rPr>
              <a:t>В </a:t>
            </a:r>
            <a:r>
              <a:rPr lang="ru-RU" sz="2800" b="1" u="sng" dirty="0" smtClean="0">
                <a:solidFill>
                  <a:schemeClr val="bg1"/>
                </a:solidFill>
              </a:rPr>
              <a:t>идеале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8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9062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ru-RU" sz="2400" b="1" dirty="0" smtClean="0"/>
              <a:t>Проблемы </a:t>
            </a:r>
            <a:r>
              <a:rPr lang="ru-RU" sz="2400" b="1" dirty="0"/>
              <a:t>модернизации российского </a:t>
            </a:r>
            <a:r>
              <a:rPr lang="ru-RU" sz="2400" b="1" dirty="0" smtClean="0"/>
              <a:t>образования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739142"/>
            <a:ext cx="266429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Актуальность </a:t>
            </a:r>
            <a:r>
              <a:rPr lang="ru-RU" sz="2000" b="1" dirty="0" smtClean="0"/>
              <a:t>темы</a:t>
            </a:r>
            <a:endParaRPr lang="ru-RU" sz="2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463683269"/>
              </p:ext>
            </p:extLst>
          </p:nvPr>
        </p:nvGraphicFramePr>
        <p:xfrm>
          <a:off x="-1260648" y="1200807"/>
          <a:ext cx="8194308" cy="56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961" y="1700808"/>
            <a:ext cx="324036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316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828092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 startAt="3"/>
            </a:pPr>
            <a:r>
              <a:rPr lang="ru-RU" sz="2400" b="1" dirty="0"/>
              <a:t>Особенности студенческой аудитории в современных условиях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05273028"/>
              </p:ext>
            </p:extLst>
          </p:nvPr>
        </p:nvGraphicFramePr>
        <p:xfrm>
          <a:off x="323528" y="1124744"/>
          <a:ext cx="8280920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665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11560" y="0"/>
            <a:ext cx="8064896" cy="1224136"/>
            <a:chOff x="611560" y="0"/>
            <a:chExt cx="8064896" cy="1224136"/>
          </a:xfrm>
        </p:grpSpPr>
        <p:sp>
          <p:nvSpPr>
            <p:cNvPr id="4" name="Багетная рамка 3"/>
            <p:cNvSpPr/>
            <p:nvPr/>
          </p:nvSpPr>
          <p:spPr>
            <a:xfrm>
              <a:off x="1475656" y="188640"/>
              <a:ext cx="6408712" cy="792088"/>
            </a:xfrm>
            <a:prstGeom prst="beve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 smtClean="0"/>
                <a:t>А)  Студенты </a:t>
              </a:r>
              <a:r>
                <a:rPr lang="ru-RU" sz="2400" b="1" dirty="0"/>
                <a:t>очной формы </a:t>
              </a:r>
              <a:r>
                <a:rPr lang="ru-RU" sz="2400" b="1" dirty="0" smtClean="0"/>
                <a:t>обучения</a:t>
              </a:r>
              <a:endParaRPr lang="ru-RU" sz="2400" b="1" dirty="0"/>
            </a:p>
          </p:txBody>
        </p:sp>
        <p:sp>
          <p:nvSpPr>
            <p:cNvPr id="2" name="24-конечная звезда 1"/>
            <p:cNvSpPr/>
            <p:nvPr/>
          </p:nvSpPr>
          <p:spPr>
            <a:xfrm>
              <a:off x="611560" y="0"/>
              <a:ext cx="1152128" cy="1224136"/>
            </a:xfrm>
            <a:prstGeom prst="star2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lphaUcPeriod"/>
              </a:pPr>
              <a:endParaRPr lang="ru-RU" dirty="0"/>
            </a:p>
          </p:txBody>
        </p:sp>
        <p:sp>
          <p:nvSpPr>
            <p:cNvPr id="3" name="24-конечная звезда 2"/>
            <p:cNvSpPr/>
            <p:nvPr/>
          </p:nvSpPr>
          <p:spPr>
            <a:xfrm>
              <a:off x="7524328" y="0"/>
              <a:ext cx="1152128" cy="1143610"/>
            </a:xfrm>
            <a:prstGeom prst="star2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3528" y="1592897"/>
            <a:ext cx="835292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С</a:t>
            </a:r>
            <a:r>
              <a:rPr lang="ru-RU" sz="2000" dirty="0" smtClean="0"/>
              <a:t>тудентами </a:t>
            </a:r>
            <a:r>
              <a:rPr lang="ru-RU" sz="2000" dirty="0"/>
              <a:t>в ВУЗах становятся без наличия какого-либо конкурса, нет отсеивания слабых, </a:t>
            </a:r>
            <a:r>
              <a:rPr lang="ru-RU" sz="2000" dirty="0" smtClean="0"/>
              <a:t>бесперспективных.</a:t>
            </a:r>
            <a:endParaRPr lang="ru-RU" sz="20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Н</a:t>
            </a:r>
            <a:r>
              <a:rPr lang="ru-RU" sz="2000" dirty="0" smtClean="0"/>
              <a:t>изкий </a:t>
            </a:r>
            <a:r>
              <a:rPr lang="ru-RU" sz="2000" dirty="0"/>
              <a:t>уровень знаний абитуриентов, студентов по многим дисциплинам и в том числе по истории </a:t>
            </a:r>
            <a:r>
              <a:rPr lang="ru-RU" sz="2000" dirty="0" smtClean="0"/>
              <a:t>России.</a:t>
            </a:r>
            <a:endParaRPr lang="ru-RU" sz="20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О</a:t>
            </a:r>
            <a:r>
              <a:rPr lang="ru-RU" sz="2000" dirty="0" smtClean="0"/>
              <a:t>тсутствие </a:t>
            </a:r>
            <a:r>
              <a:rPr lang="ru-RU" sz="2000" dirty="0"/>
              <a:t>или невысокий уровень стремления к познанию (низкая мотивация</a:t>
            </a:r>
            <a:r>
              <a:rPr lang="ru-RU" sz="2000" dirty="0" smtClean="0"/>
              <a:t>).</a:t>
            </a:r>
            <a:endParaRPr lang="ru-RU" sz="20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В</a:t>
            </a:r>
            <a:r>
              <a:rPr lang="ru-RU" sz="2000" dirty="0" smtClean="0"/>
              <a:t>ыпускники </a:t>
            </a:r>
            <a:r>
              <a:rPr lang="ru-RU" sz="2000" dirty="0"/>
              <a:t>школ совершенно не могут работать самостоятельно, не имеют навыков самостоятельной </a:t>
            </a:r>
            <a:r>
              <a:rPr lang="ru-RU" sz="2000" dirty="0" smtClean="0"/>
              <a:t>работы.</a:t>
            </a:r>
            <a:endParaRPr lang="ru-RU" sz="20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Н</a:t>
            </a:r>
            <a:r>
              <a:rPr lang="ru-RU" sz="2000" dirty="0" smtClean="0"/>
              <a:t>адежда </a:t>
            </a:r>
            <a:r>
              <a:rPr lang="ru-RU" sz="2000" dirty="0"/>
              <a:t>на Интернет порождает иждивенчество, скудоумие, леность </a:t>
            </a:r>
            <a:r>
              <a:rPr lang="ru-RU" sz="2000" dirty="0" smtClean="0"/>
              <a:t>мысли.</a:t>
            </a:r>
            <a:endParaRPr lang="ru-RU" sz="20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Н</a:t>
            </a:r>
            <a:r>
              <a:rPr lang="ru-RU" sz="2000" dirty="0" smtClean="0"/>
              <a:t>изкая </a:t>
            </a:r>
            <a:r>
              <a:rPr lang="ru-RU" sz="2000" dirty="0"/>
              <a:t>посещаемость студентами занятий в ВУЗе, много необоснованных пропусков занятий, </a:t>
            </a:r>
            <a:r>
              <a:rPr lang="ru-RU" sz="2000" dirty="0" smtClean="0"/>
              <a:t>прогулы.</a:t>
            </a:r>
            <a:endParaRPr lang="ru-RU" sz="20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С</a:t>
            </a:r>
            <a:r>
              <a:rPr lang="ru-RU" sz="2000" dirty="0" smtClean="0"/>
              <a:t>тремление </a:t>
            </a:r>
            <a:r>
              <a:rPr lang="ru-RU" sz="2000" dirty="0"/>
              <a:t>во время учебы к зарабатыванию денег, большой отрыв от учебного </a:t>
            </a:r>
            <a:r>
              <a:rPr lang="ru-RU" sz="2000" dirty="0" smtClean="0"/>
              <a:t>процесса.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006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1560" y="-27384"/>
            <a:ext cx="8064896" cy="1224136"/>
            <a:chOff x="611560" y="-27384"/>
            <a:chExt cx="8064896" cy="1224136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1475656" y="188640"/>
              <a:ext cx="6408712" cy="792088"/>
            </a:xfrm>
            <a:prstGeom prst="beve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/>
                <a:t>Б)  Студенты </a:t>
              </a:r>
              <a:r>
                <a:rPr lang="ru-RU" sz="2000" b="1" dirty="0"/>
                <a:t>второго высшего образования</a:t>
              </a:r>
            </a:p>
          </p:txBody>
        </p:sp>
        <p:sp>
          <p:nvSpPr>
            <p:cNvPr id="4" name="24-конечная звезда 3"/>
            <p:cNvSpPr/>
            <p:nvPr/>
          </p:nvSpPr>
          <p:spPr>
            <a:xfrm>
              <a:off x="611560" y="-27384"/>
              <a:ext cx="1152128" cy="1224136"/>
            </a:xfrm>
            <a:prstGeom prst="star2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lphaUcPeriod"/>
              </a:pPr>
              <a:endParaRPr lang="ru-RU" dirty="0"/>
            </a:p>
          </p:txBody>
        </p:sp>
        <p:sp>
          <p:nvSpPr>
            <p:cNvPr id="5" name="24-конечная звезда 4"/>
            <p:cNvSpPr/>
            <p:nvPr/>
          </p:nvSpPr>
          <p:spPr>
            <a:xfrm>
              <a:off x="7524328" y="0"/>
              <a:ext cx="1152128" cy="1143610"/>
            </a:xfrm>
            <a:prstGeom prst="star2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673331996"/>
              </p:ext>
            </p:extLst>
          </p:nvPr>
        </p:nvGraphicFramePr>
        <p:xfrm>
          <a:off x="323528" y="1177484"/>
          <a:ext cx="820891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17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79208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 startAt="4"/>
            </a:pPr>
            <a:r>
              <a:rPr lang="ru-RU" sz="2000" b="1" dirty="0"/>
              <a:t>Особенности преподавания исторических дисциплин для студентов направления подготовки 030900.62 </a:t>
            </a:r>
            <a:r>
              <a:rPr lang="ru-RU" sz="2000" b="1" dirty="0" smtClean="0"/>
              <a:t>Юриспруденция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2736304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Значение исторических дисциплин для студентов направления подготовки Юриспруденция</a:t>
            </a:r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798675" y="1888178"/>
            <a:ext cx="792088" cy="792088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60032" y="1684056"/>
            <a:ext cx="34563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являются основой последующего изучения </a:t>
            </a:r>
            <a:r>
              <a:rPr lang="ru-RU" sz="2400" dirty="0" smtClean="0"/>
              <a:t>Юриспруденции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279" y="3429000"/>
            <a:ext cx="3961402" cy="3169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983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323528" y="116632"/>
            <a:ext cx="8424936" cy="1080120"/>
          </a:xfrm>
          <a:prstGeom prst="bevel">
            <a:avLst/>
          </a:prstGeom>
          <a:solidFill>
            <a:srgbClr val="FFC5C5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чем основано преподавание исторических дисциплин и какие задачи решаются в процессе </a:t>
            </a:r>
            <a:r>
              <a:rPr lang="ru-RU" sz="2000" b="1" dirty="0" smtClean="0"/>
              <a:t>преподавания</a:t>
            </a:r>
            <a:endParaRPr lang="ru-RU" sz="20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789779057"/>
              </p:ext>
            </p:extLst>
          </p:nvPr>
        </p:nvGraphicFramePr>
        <p:xfrm>
          <a:off x="179512" y="1196752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0991" y="1916832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187896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II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187754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III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1878968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IV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4643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04055"/>
            <a:ext cx="81369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Студенты </a:t>
            </a:r>
            <a:r>
              <a:rPr lang="ru-RU" sz="2000" dirty="0"/>
              <a:t>в процессе изучения истории отечественного государства и права должны четко представлять </a:t>
            </a:r>
            <a:r>
              <a:rPr lang="ru-RU" sz="2000" dirty="0" smtClean="0"/>
              <a:t>научные методы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166301721"/>
              </p:ext>
            </p:extLst>
          </p:nvPr>
        </p:nvGraphicFramePr>
        <p:xfrm>
          <a:off x="1763688" y="1132295"/>
          <a:ext cx="5832648" cy="560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4-конечная звезда 5"/>
          <p:cNvSpPr/>
          <p:nvPr/>
        </p:nvSpPr>
        <p:spPr>
          <a:xfrm>
            <a:off x="1691680" y="1158483"/>
            <a:ext cx="1008112" cy="928553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24-конечная звезда 6"/>
          <p:cNvSpPr/>
          <p:nvPr/>
        </p:nvSpPr>
        <p:spPr>
          <a:xfrm>
            <a:off x="2155168" y="1916832"/>
            <a:ext cx="904664" cy="928553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24-конечная звезда 7"/>
          <p:cNvSpPr/>
          <p:nvPr/>
        </p:nvSpPr>
        <p:spPr>
          <a:xfrm>
            <a:off x="2357061" y="2708920"/>
            <a:ext cx="918795" cy="928553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24-конечная звезда 8"/>
          <p:cNvSpPr/>
          <p:nvPr/>
        </p:nvSpPr>
        <p:spPr>
          <a:xfrm>
            <a:off x="1651112" y="5733255"/>
            <a:ext cx="1008112" cy="928553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7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" name="24-конечная звезда 9"/>
          <p:cNvSpPr/>
          <p:nvPr/>
        </p:nvSpPr>
        <p:spPr>
          <a:xfrm>
            <a:off x="2372306" y="3429000"/>
            <a:ext cx="1008112" cy="928553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24-конечная звезда 10"/>
          <p:cNvSpPr/>
          <p:nvPr/>
        </p:nvSpPr>
        <p:spPr>
          <a:xfrm>
            <a:off x="2357061" y="4149080"/>
            <a:ext cx="1008112" cy="928553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2" name="24-конечная звезда 11"/>
          <p:cNvSpPr/>
          <p:nvPr/>
        </p:nvSpPr>
        <p:spPr>
          <a:xfrm>
            <a:off x="2103444" y="5013176"/>
            <a:ext cx="1008112" cy="928553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3" name="24-конечная звезда 12"/>
          <p:cNvSpPr/>
          <p:nvPr/>
        </p:nvSpPr>
        <p:spPr>
          <a:xfrm>
            <a:off x="2838" y="7707"/>
            <a:ext cx="993710" cy="1116025"/>
          </a:xfrm>
          <a:prstGeom prst="star24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V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7631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233518" y="592234"/>
            <a:ext cx="1224136" cy="1080120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ysClr val="windowText" lastClr="000000"/>
                </a:solidFill>
              </a:rPr>
              <a:t>1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Прямая со стрелкой 3"/>
          <p:cNvCxnSpPr>
            <a:stCxn id="2" idx="3"/>
            <a:endCxn id="5" idx="1"/>
          </p:cNvCxnSpPr>
          <p:nvPr/>
        </p:nvCxnSpPr>
        <p:spPr>
          <a:xfrm>
            <a:off x="1457654" y="1132294"/>
            <a:ext cx="515820" cy="165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73474" y="548680"/>
            <a:ext cx="7170525" cy="1200329"/>
          </a:xfrm>
          <a:prstGeom prst="rect">
            <a:avLst/>
          </a:prstGeom>
          <a:solidFill>
            <a:srgbClr val="D4E7F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</a:t>
            </a:r>
            <a:r>
              <a:rPr lang="ru-RU" dirty="0" smtClean="0"/>
              <a:t>ребует </a:t>
            </a:r>
            <a:r>
              <a:rPr lang="ru-RU" dirty="0"/>
              <a:t>подходить к государству и праву как к изменяющимся во времени, развивающимся явлениям. Применяя исторический способ, изучают государство и право с момента их возникновения и прослеживают весь процесс их развития. </a:t>
            </a:r>
          </a:p>
        </p:txBody>
      </p:sp>
      <p:sp>
        <p:nvSpPr>
          <p:cNvPr id="9" name="24-конечная звезда 8"/>
          <p:cNvSpPr/>
          <p:nvPr/>
        </p:nvSpPr>
        <p:spPr>
          <a:xfrm>
            <a:off x="163204" y="2829999"/>
            <a:ext cx="1332148" cy="1368152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</a:t>
            </a:r>
            <a:endParaRPr lang="ru-RU" sz="40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9" idx="3"/>
            <a:endCxn id="13" idx="1"/>
          </p:cNvCxnSpPr>
          <p:nvPr/>
        </p:nvCxnSpPr>
        <p:spPr>
          <a:xfrm>
            <a:off x="1495352" y="3514075"/>
            <a:ext cx="4781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73474" y="2636912"/>
            <a:ext cx="7170525" cy="1754326"/>
          </a:xfrm>
          <a:prstGeom prst="rect">
            <a:avLst/>
          </a:prstGeom>
          <a:solidFill>
            <a:srgbClr val="D4E7F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</a:t>
            </a:r>
            <a:r>
              <a:rPr lang="ru-RU" dirty="0" smtClean="0"/>
              <a:t>аключается </a:t>
            </a:r>
            <a:r>
              <a:rPr lang="ru-RU" dirty="0"/>
              <a:t>в сравнительном изучении государственно-правовых явлений нашей страны и других стран. Так, например, сопоставляются абсолютная монархия в России с абсолютными монархиями Англии, Франции, Германии и т.д. Выявляются как их общие черты, так и различия, обусловленные особенностями развития. Могут сравниваться отдельные институты права одной страны в их развитии.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63204" y="5140148"/>
            <a:ext cx="8966517" cy="1200329"/>
            <a:chOff x="177483" y="116632"/>
            <a:chExt cx="8966517" cy="1200329"/>
          </a:xfrm>
        </p:grpSpPr>
        <p:sp>
          <p:nvSpPr>
            <p:cNvPr id="12" name="24-конечная звезда 11"/>
            <p:cNvSpPr/>
            <p:nvPr/>
          </p:nvSpPr>
          <p:spPr>
            <a:xfrm>
              <a:off x="177483" y="236695"/>
              <a:ext cx="1028398" cy="960204"/>
            </a:xfrm>
            <a:prstGeom prst="star24">
              <a:avLst/>
            </a:prstGeom>
            <a:solidFill>
              <a:srgbClr val="D4E7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ysClr val="windowText" lastClr="000000"/>
                  </a:solidFill>
                </a:rPr>
                <a:t>3</a:t>
              </a:r>
              <a:endParaRPr lang="ru-RU" sz="4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7704" y="116632"/>
              <a:ext cx="7236296" cy="1200329"/>
            </a:xfrm>
            <a:prstGeom prst="rect">
              <a:avLst/>
            </a:prstGeom>
            <a:solidFill>
              <a:srgbClr val="D4E7F0"/>
            </a:solidFill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/>
                <a:t>Э</a:t>
              </a:r>
              <a:r>
                <a:rPr lang="ru-RU" dirty="0" smtClean="0"/>
                <a:t>ффективен </a:t>
              </a:r>
              <a:r>
                <a:rPr lang="ru-RU" dirty="0"/>
                <a:t>при исследовании самоуправляющихся систем, состоящих из множества взаимодействующих элементов. Их анализ предусматривает изучение структуры элементов, их внутренних и внешних связей, выявление системообразующих элементов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cxnSp>
          <p:nvCxnSpPr>
            <p:cNvPr id="15" name="Прямая со стрелкой 14"/>
            <p:cNvCxnSpPr>
              <a:stCxn id="12" idx="3"/>
              <a:endCxn id="14" idx="1"/>
            </p:cNvCxnSpPr>
            <p:nvPr/>
          </p:nvCxnSpPr>
          <p:spPr>
            <a:xfrm>
              <a:off x="1205881" y="716797"/>
              <a:ext cx="7018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02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3641" y="4797152"/>
            <a:ext cx="7284304" cy="1477328"/>
          </a:xfrm>
          <a:prstGeom prst="rect">
            <a:avLst/>
          </a:prstGeom>
          <a:solidFill>
            <a:srgbClr val="D4E7F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редусматривает </a:t>
            </a:r>
            <a:r>
              <a:rPr lang="ru-RU" dirty="0"/>
              <a:t>распространение выводов, полученных в ходе исследования одной части явления (процесса) на другую ее часть. </a:t>
            </a:r>
            <a:r>
              <a:rPr lang="ru-RU" dirty="0" smtClean="0"/>
              <a:t>Выводы</a:t>
            </a:r>
            <a:r>
              <a:rPr lang="ru-RU" dirty="0"/>
              <a:t>, полученные в результате исследования завершившейся ступени развития, помогают понять его настоящее и предвидеть границы будущего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24-конечная звезда 9"/>
          <p:cNvSpPr/>
          <p:nvPr/>
        </p:nvSpPr>
        <p:spPr>
          <a:xfrm>
            <a:off x="200800" y="4999531"/>
            <a:ext cx="978703" cy="1072570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</a:t>
            </a:r>
            <a:endParaRPr lang="ru-RU" sz="4000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39451" y="260648"/>
            <a:ext cx="8967331" cy="1200329"/>
            <a:chOff x="176669" y="1628800"/>
            <a:chExt cx="8967331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1907704" y="1628800"/>
              <a:ext cx="7236296" cy="1200329"/>
            </a:xfrm>
            <a:prstGeom prst="rect">
              <a:avLst/>
            </a:prstGeom>
            <a:solidFill>
              <a:srgbClr val="D4E7F0"/>
            </a:solidFill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/>
                <a:t>И</a:t>
              </a:r>
              <a:r>
                <a:rPr lang="ru-RU" dirty="0" smtClean="0"/>
                <a:t>спользуется </a:t>
              </a:r>
              <a:r>
                <a:rPr lang="ru-RU" dirty="0"/>
                <a:t>при исследовании количественных сторон исторического процесса. Работа с числовыми показателями позволяет выявить протяженность, распространенность, темпы развития и другие стороны </a:t>
              </a:r>
              <a:r>
                <a:rPr lang="ru-RU" dirty="0" smtClean="0"/>
                <a:t>процесса.</a:t>
              </a:r>
              <a:endParaRPr lang="ru-RU" dirty="0"/>
            </a:p>
          </p:txBody>
        </p:sp>
        <p:sp>
          <p:nvSpPr>
            <p:cNvPr id="8" name="24-конечная звезда 7"/>
            <p:cNvSpPr/>
            <p:nvPr/>
          </p:nvSpPr>
          <p:spPr>
            <a:xfrm>
              <a:off x="176669" y="1712859"/>
              <a:ext cx="1028398" cy="1032212"/>
            </a:xfrm>
            <a:prstGeom prst="star24">
              <a:avLst/>
            </a:prstGeom>
            <a:solidFill>
              <a:srgbClr val="D4E7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4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Прямая со стрелкой 14"/>
            <p:cNvCxnSpPr>
              <a:stCxn id="8" idx="3"/>
              <a:endCxn id="4" idx="1"/>
            </p:cNvCxnSpPr>
            <p:nvPr/>
          </p:nvCxnSpPr>
          <p:spPr>
            <a:xfrm>
              <a:off x="1205067" y="2228965"/>
              <a:ext cx="7026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102233" y="2564904"/>
            <a:ext cx="9004549" cy="1200329"/>
            <a:chOff x="139451" y="3212976"/>
            <a:chExt cx="9004549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1907704" y="3212976"/>
              <a:ext cx="7236296" cy="1200329"/>
            </a:xfrm>
            <a:prstGeom prst="rect">
              <a:avLst/>
            </a:prstGeom>
            <a:solidFill>
              <a:srgbClr val="D4E7F0"/>
            </a:solidFill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/>
                <a:t>Э</a:t>
              </a:r>
              <a:r>
                <a:rPr lang="ru-RU" dirty="0" smtClean="0"/>
                <a:t>то </a:t>
              </a:r>
              <a:r>
                <a:rPr lang="ru-RU" dirty="0"/>
                <a:t>вывод о сходстве двух или более явлений в каких-либо определенных отношениях, сделанный на основании их сходства в других отношениях. Аналогия применяется в случаях изучения явлений, сведения о которых неточны, неполны или фрагментарны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9" name="24-конечная звезда 8"/>
            <p:cNvSpPr/>
            <p:nvPr/>
          </p:nvSpPr>
          <p:spPr>
            <a:xfrm>
              <a:off x="139451" y="3291861"/>
              <a:ext cx="1104461" cy="1042558"/>
            </a:xfrm>
            <a:prstGeom prst="star24">
              <a:avLst/>
            </a:prstGeom>
            <a:solidFill>
              <a:srgbClr val="D4E7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5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Прямая со стрелкой 16"/>
            <p:cNvCxnSpPr>
              <a:stCxn id="9" idx="3"/>
              <a:endCxn id="5" idx="1"/>
            </p:cNvCxnSpPr>
            <p:nvPr/>
          </p:nvCxnSpPr>
          <p:spPr>
            <a:xfrm>
              <a:off x="1243912" y="3813140"/>
              <a:ext cx="66379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Прямая со стрелкой 18"/>
          <p:cNvCxnSpPr>
            <a:stCxn id="10" idx="3"/>
            <a:endCxn id="6" idx="1"/>
          </p:cNvCxnSpPr>
          <p:nvPr/>
        </p:nvCxnSpPr>
        <p:spPr>
          <a:xfrm>
            <a:off x="1179503" y="5535816"/>
            <a:ext cx="6641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27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конечная звезда 1"/>
          <p:cNvSpPr/>
          <p:nvPr/>
        </p:nvSpPr>
        <p:spPr>
          <a:xfrm>
            <a:off x="35496" y="116632"/>
            <a:ext cx="1152128" cy="1099389"/>
          </a:xfrm>
          <a:prstGeom prst="star24">
            <a:avLst/>
          </a:prstGeom>
          <a:solidFill>
            <a:srgbClr val="D4E7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7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465" y="18927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u="sng" dirty="0" smtClean="0"/>
              <a:t>Правовой </a:t>
            </a:r>
            <a:r>
              <a:rPr lang="ru-RU" sz="2800" b="1" u="sng" dirty="0"/>
              <a:t>анализ в истории отечественного государства и права</a:t>
            </a:r>
            <a:endParaRPr lang="ru-RU" sz="28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1560" y="1442703"/>
            <a:ext cx="0" cy="46505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0" idx="1"/>
          </p:cNvCxnSpPr>
          <p:nvPr/>
        </p:nvCxnSpPr>
        <p:spPr>
          <a:xfrm flipV="1">
            <a:off x="599592" y="1449473"/>
            <a:ext cx="2244215" cy="9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1560" y="2770818"/>
            <a:ext cx="11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3807" y="1280196"/>
            <a:ext cx="5400601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формам государства (правления, устройства, режима)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1720" y="1844824"/>
            <a:ext cx="7344816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государственным учреждениям (высшие органы - носители верховной власти: князь, царь, Боярская Дума, император, Сенат и др.; центральные органы управления - общегосударственные органы управления: приказы, коллегии, министерства; местные органы управления: институт наместников и волостелей, воеводы, губернаторы. Государственные учреждения можно классифицировать и по «вертикали» (на законодательные, исполнительные и судебные, но в России такой подход практически неприменим вплоть до второй пол. </a:t>
            </a:r>
            <a:r>
              <a:rPr lang="en-US" sz="1600" dirty="0"/>
              <a:t>XIX</a:t>
            </a:r>
            <a:r>
              <a:rPr lang="ru-RU" sz="1600" dirty="0"/>
              <a:t> в</a:t>
            </a:r>
            <a:r>
              <a:rPr lang="ru-RU" sz="1600" dirty="0" smtClean="0"/>
              <a:t>.);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1720" y="3717032"/>
            <a:ext cx="745232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органам самоуправления (патриархального: община, вече; корпоративного: ремесленные цеховые образования и купеческие гильдии; сословного: дворянское самоуправление, местного или территориального: губные и земские избы, земства и городские думы</a:t>
            </a:r>
            <a:r>
              <a:rPr lang="ru-RU" sz="1600" dirty="0" smtClean="0"/>
              <a:t>);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4941168"/>
            <a:ext cx="4248473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деятельности их должностных лиц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7968" y="5431576"/>
            <a:ext cx="7398568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неформальных организаций (придворная камарилья, фавориты, «серые кардиналы»). При изучении эволюции российской правовой системы внимание уделяется анализу комплекса таких институтов как структура (правовые учреждения, устройство, юрисдикция, процедуры); сущность права и образцы поведения людей; правовая культура; отношение людей к праву</a:t>
            </a:r>
            <a:r>
              <a:rPr lang="ru-RU" sz="1600" dirty="0" smtClean="0"/>
              <a:t>.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endCxn id="14" idx="1"/>
          </p:cNvCxnSpPr>
          <p:nvPr/>
        </p:nvCxnSpPr>
        <p:spPr>
          <a:xfrm>
            <a:off x="611560" y="6093295"/>
            <a:ext cx="108640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1"/>
          </p:cNvCxnSpPr>
          <p:nvPr/>
        </p:nvCxnSpPr>
        <p:spPr>
          <a:xfrm>
            <a:off x="611560" y="4255641"/>
            <a:ext cx="11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3" idx="1"/>
          </p:cNvCxnSpPr>
          <p:nvPr/>
        </p:nvCxnSpPr>
        <p:spPr>
          <a:xfrm>
            <a:off x="611560" y="5110445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8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09937" y="-21970"/>
            <a:ext cx="8638324" cy="2088232"/>
            <a:chOff x="611560" y="-27384"/>
            <a:chExt cx="8130187" cy="1224136"/>
          </a:xfrm>
        </p:grpSpPr>
        <p:sp>
          <p:nvSpPr>
            <p:cNvPr id="4" name="Багетная рамка 3"/>
            <p:cNvSpPr/>
            <p:nvPr/>
          </p:nvSpPr>
          <p:spPr>
            <a:xfrm>
              <a:off x="1475656" y="188640"/>
              <a:ext cx="6408712" cy="792088"/>
            </a:xfrm>
            <a:prstGeom prst="bevel">
              <a:avLst/>
            </a:prstGeom>
            <a:ln>
              <a:solidFill>
                <a:srgbClr val="D4E7F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Студенты в процессе такого изучения истории приходят к пониманию неизбежности столкновения мнений и необходимости уважения иной точки </a:t>
              </a:r>
              <a:r>
                <a:rPr lang="ru-RU" sz="2000" dirty="0" smtClean="0"/>
                <a:t>зрения</a:t>
              </a:r>
              <a:endParaRPr lang="ru-RU" sz="2000" dirty="0"/>
            </a:p>
          </p:txBody>
        </p:sp>
        <p:sp>
          <p:nvSpPr>
            <p:cNvPr id="5" name="24-конечная звезда 4"/>
            <p:cNvSpPr/>
            <p:nvPr/>
          </p:nvSpPr>
          <p:spPr>
            <a:xfrm>
              <a:off x="611560" y="-27384"/>
              <a:ext cx="1152128" cy="1224136"/>
            </a:xfrm>
            <a:prstGeom prst="star24">
              <a:avLst/>
            </a:prstGeom>
            <a:ln>
              <a:solidFill>
                <a:srgbClr val="D4E7F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lphaUcPeriod"/>
              </a:pPr>
              <a:endParaRPr lang="ru-RU" dirty="0"/>
            </a:p>
          </p:txBody>
        </p:sp>
        <p:sp>
          <p:nvSpPr>
            <p:cNvPr id="6" name="24-конечная звезда 5"/>
            <p:cNvSpPr/>
            <p:nvPr/>
          </p:nvSpPr>
          <p:spPr>
            <a:xfrm>
              <a:off x="7589619" y="12879"/>
              <a:ext cx="1152128" cy="1143610"/>
            </a:xfrm>
            <a:prstGeom prst="star24">
              <a:avLst/>
            </a:prstGeom>
            <a:ln>
              <a:solidFill>
                <a:srgbClr val="D4E7F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6720" y="3361937"/>
            <a:ext cx="1847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Главная цель </a:t>
            </a:r>
            <a:r>
              <a:rPr lang="ru-RU" sz="2000" b="1" u="sng" dirty="0" smtClean="0"/>
              <a:t>изучения исторических дисциплин</a:t>
            </a:r>
            <a:endParaRPr lang="ru-RU" sz="2000" b="1" u="sng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023326" y="3807633"/>
            <a:ext cx="1252529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419871" y="2852936"/>
            <a:ext cx="5130419" cy="2341442"/>
          </a:xfrm>
          <a:prstGeom prst="round2DiagRect">
            <a:avLst/>
          </a:prstGeom>
          <a:solidFill>
            <a:srgbClr val="FFC5C5"/>
          </a:solidFill>
          <a:ln>
            <a:gradFill flip="none" rotWithShape="1">
              <a:gsLst>
                <a:gs pos="36000">
                  <a:schemeClr val="accent1">
                    <a:tint val="66000"/>
                    <a:satMod val="160000"/>
                    <a:lumMod val="9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аучить </a:t>
            </a:r>
            <a:r>
              <a:rPr lang="ru-RU" dirty="0">
                <a:solidFill>
                  <a:schemeClr val="tx1"/>
                </a:solidFill>
              </a:rPr>
              <a:t>студента самостоятельно мыслить и искать истину, аналитически подходить к любым источникам и разным мнениям, использовать богатый фактический материал при условии его анализа с точки зрения причинно-следственных связей, методологического и гносеологического плюрализма.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636" y="2996952"/>
            <a:ext cx="4320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rgbClr val="C00000"/>
                </a:solidFill>
              </a:rPr>
              <a:t>!</a:t>
            </a:r>
            <a:endParaRPr lang="ru-RU" sz="1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7504" y="-99392"/>
            <a:ext cx="8928992" cy="1412776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Модернизация высшего образования в России вызвана </a:t>
            </a:r>
            <a:r>
              <a:rPr lang="ru-RU" sz="2800" b="1" dirty="0" smtClean="0"/>
              <a:t>объективными процессами:</a:t>
            </a:r>
            <a:endParaRPr lang="ru-RU" sz="2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372234376"/>
              </p:ext>
            </p:extLst>
          </p:nvPr>
        </p:nvGraphicFramePr>
        <p:xfrm>
          <a:off x="113319" y="1196752"/>
          <a:ext cx="871296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гнутая влево стрелка 2"/>
          <p:cNvSpPr/>
          <p:nvPr/>
        </p:nvSpPr>
        <p:spPr>
          <a:xfrm>
            <a:off x="899592" y="4815154"/>
            <a:ext cx="1080120" cy="1350150"/>
          </a:xfrm>
          <a:prstGeom prst="curvedRightArrow">
            <a:avLst>
              <a:gd name="adj1" fmla="val 25000"/>
              <a:gd name="adj2" fmla="val 50000"/>
              <a:gd name="adj3" fmla="val 2752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771389" y="4997085"/>
            <a:ext cx="1008112" cy="1260140"/>
          </a:xfrm>
          <a:prstGeom prst="curved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9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323528" y="116632"/>
            <a:ext cx="8424936" cy="1080120"/>
          </a:xfrm>
          <a:prstGeom prst="bevel">
            <a:avLst/>
          </a:prstGeom>
          <a:solidFill>
            <a:srgbClr val="FFC5C5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чем основано преподавание исторических дисциплин и какие задачи решаются в процессе </a:t>
            </a:r>
            <a:r>
              <a:rPr lang="ru-RU" sz="2000" b="1" dirty="0" smtClean="0"/>
              <a:t>преподавания</a:t>
            </a:r>
            <a:endParaRPr lang="ru-RU" sz="2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317143058"/>
              </p:ext>
            </p:extLst>
          </p:nvPr>
        </p:nvGraphicFramePr>
        <p:xfrm>
          <a:off x="107504" y="1340768"/>
          <a:ext cx="885698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3343" y="190547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VI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190547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VII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2049349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VIII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2448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2314" y="-39185"/>
            <a:ext cx="1353953" cy="1728192"/>
            <a:chOff x="-22314" y="-39185"/>
            <a:chExt cx="1353953" cy="1728192"/>
          </a:xfrm>
        </p:grpSpPr>
        <p:sp>
          <p:nvSpPr>
            <p:cNvPr id="4" name="24-конечная звезда 3"/>
            <p:cNvSpPr/>
            <p:nvPr/>
          </p:nvSpPr>
          <p:spPr>
            <a:xfrm>
              <a:off x="-22314" y="-39185"/>
              <a:ext cx="1353953" cy="1728192"/>
            </a:xfrm>
            <a:prstGeom prst="star24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9287" y="409412"/>
              <a:ext cx="91075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VI</a:t>
              </a:r>
              <a:endParaRPr lang="ru-RU" sz="48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31638" y="394198"/>
            <a:ext cx="748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Проблемное обучение</a:t>
            </a:r>
            <a:endParaRPr lang="ru-RU" sz="36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874" y="1988840"/>
            <a:ext cx="825556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</a:t>
            </a:r>
            <a:r>
              <a:rPr lang="ru-RU" sz="2000" b="1" dirty="0" smtClean="0"/>
              <a:t>ожно </a:t>
            </a:r>
            <a:r>
              <a:rPr lang="ru-RU" sz="2000" b="1" dirty="0"/>
              <a:t>ограничиться одной глобальной </a:t>
            </a:r>
            <a:r>
              <a:rPr lang="ru-RU" sz="2000" b="1" dirty="0" smtClean="0"/>
              <a:t>проблемой</a:t>
            </a:r>
            <a:endParaRPr lang="ru-RU" sz="20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369648647"/>
              </p:ext>
            </p:extLst>
          </p:nvPr>
        </p:nvGraphicFramePr>
        <p:xfrm>
          <a:off x="3699385" y="2636912"/>
          <a:ext cx="5121086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37"/>
          <a:stretch/>
        </p:blipFill>
        <p:spPr>
          <a:xfrm>
            <a:off x="276874" y="3095532"/>
            <a:ext cx="3610747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184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1520" y="-12982"/>
            <a:ext cx="8496944" cy="16561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Важно показать все сложности выбранного процесса</a:t>
            </a:r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3894516" y="1815412"/>
            <a:ext cx="1570992" cy="108012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051577480"/>
              </p:ext>
            </p:extLst>
          </p:nvPr>
        </p:nvGraphicFramePr>
        <p:xfrm>
          <a:off x="107504" y="3212976"/>
          <a:ext cx="8496944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81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9994" y="9736"/>
            <a:ext cx="1353953" cy="1728192"/>
            <a:chOff x="-22314" y="-39185"/>
            <a:chExt cx="1353953" cy="1728192"/>
          </a:xfrm>
        </p:grpSpPr>
        <p:sp>
          <p:nvSpPr>
            <p:cNvPr id="3" name="24-конечная звезда 2"/>
            <p:cNvSpPr/>
            <p:nvPr/>
          </p:nvSpPr>
          <p:spPr>
            <a:xfrm>
              <a:off x="-22314" y="-39185"/>
              <a:ext cx="1353953" cy="1728192"/>
            </a:xfrm>
            <a:prstGeom prst="star24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22314" y="409412"/>
              <a:ext cx="1281645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VII</a:t>
              </a:r>
              <a:endParaRPr lang="ru-RU" sz="48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31638" y="332656"/>
            <a:ext cx="7488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Это один из элементов личностно-творческого подхода к решению проблемных учебных задач. </a:t>
            </a:r>
            <a:r>
              <a:rPr lang="ru-RU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В </a:t>
            </a: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этом случае студенты анализируют и критически оценивают факты общественной жизни, стремятся подойти к ним с точки зрения историзма, методологического, аксиологического и гносеологического плюрализма. 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2306489"/>
            <a:ext cx="1584176" cy="1728192"/>
            <a:chOff x="-22314" y="-39185"/>
            <a:chExt cx="1353953" cy="1728192"/>
          </a:xfrm>
        </p:grpSpPr>
        <p:sp>
          <p:nvSpPr>
            <p:cNvPr id="7" name="24-конечная звезда 6"/>
            <p:cNvSpPr/>
            <p:nvPr/>
          </p:nvSpPr>
          <p:spPr>
            <a:xfrm>
              <a:off x="-22314" y="-39185"/>
              <a:ext cx="1353953" cy="1728192"/>
            </a:xfrm>
            <a:prstGeom prst="star24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2314" y="409412"/>
              <a:ext cx="1353953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VIII</a:t>
              </a:r>
              <a:endParaRPr lang="ru-RU" sz="48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91679" y="2708920"/>
            <a:ext cx="7128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П</a:t>
            </a:r>
            <a:r>
              <a:rPr lang="ru-RU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оявление </a:t>
            </a:r>
            <a:r>
              <a:rPr lang="ru-RU" sz="200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качественно нового состояния историко-правовой мысли, качественно иного знания исторического материала по </a:t>
            </a:r>
            <a:r>
              <a:rPr lang="ru-RU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проблемам:</a:t>
            </a:r>
            <a:endParaRPr lang="ru-RU" sz="20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73979" y="3984379"/>
            <a:ext cx="2008976" cy="135875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Права </a:t>
            </a:r>
            <a:r>
              <a:rPr lang="ru-RU" dirty="0"/>
              <a:t>человека в современной  </a:t>
            </a:r>
            <a:r>
              <a:rPr lang="ru-RU" dirty="0" smtClean="0"/>
              <a:t>России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79509" y="4841776"/>
            <a:ext cx="2799995" cy="2016224"/>
            <a:chOff x="1835696" y="4529012"/>
            <a:chExt cx="2799995" cy="2016224"/>
          </a:xfrm>
        </p:grpSpPr>
        <p:sp>
          <p:nvSpPr>
            <p:cNvPr id="12" name="Горизонтальный свиток 11"/>
            <p:cNvSpPr/>
            <p:nvPr/>
          </p:nvSpPr>
          <p:spPr>
            <a:xfrm>
              <a:off x="1835696" y="4529012"/>
              <a:ext cx="2664296" cy="2016224"/>
            </a:xfrm>
            <a:prstGeom prst="horizontalScroll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82043" y="4844626"/>
              <a:ext cx="25536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Изменение </a:t>
              </a:r>
              <a:r>
                <a:rPr lang="ru-RU" sz="1400" dirty="0">
                  <a:solidFill>
                    <a:schemeClr val="bg1"/>
                  </a:solidFill>
                </a:rPr>
                <a:t>правового поля в сторону </a:t>
              </a:r>
              <a:r>
                <a:rPr lang="ru-RU" sz="1400" dirty="0" err="1">
                  <a:solidFill>
                    <a:schemeClr val="bg1"/>
                  </a:solidFill>
                </a:rPr>
                <a:t>гуманизации</a:t>
              </a:r>
              <a:r>
                <a:rPr lang="ru-RU" sz="1400" dirty="0">
                  <a:solidFill>
                    <a:schemeClr val="bg1"/>
                  </a:solidFill>
                </a:rPr>
                <a:t> законодательства в контексте конституционных прав, свобод, обязанностей и </a:t>
              </a:r>
              <a:r>
                <a:rPr lang="ru-RU" sz="1400" dirty="0" smtClean="0">
                  <a:solidFill>
                    <a:schemeClr val="bg1"/>
                  </a:solidFill>
                </a:rPr>
                <a:t>ответственности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Горизонтальный свиток 13"/>
          <p:cNvSpPr/>
          <p:nvPr/>
        </p:nvSpPr>
        <p:spPr>
          <a:xfrm>
            <a:off x="3616573" y="3526152"/>
            <a:ext cx="2918961" cy="169144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32042" y="3771711"/>
            <a:ext cx="268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российского законодательства и его влияние на качество жизни </a:t>
            </a:r>
            <a:r>
              <a:rPr lang="ru-RU" dirty="0" smtClean="0"/>
              <a:t>людей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4679911" y="4910485"/>
            <a:ext cx="2808312" cy="1988840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51763" y="5297293"/>
            <a:ext cx="259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Мониторинг </a:t>
            </a:r>
            <a:r>
              <a:rPr lang="ru-RU" dirty="0">
                <a:solidFill>
                  <a:schemeClr val="bg1"/>
                </a:solidFill>
              </a:rPr>
              <a:t>эффективности правоприменительной </a:t>
            </a:r>
            <a:r>
              <a:rPr lang="ru-RU" dirty="0" smtClean="0">
                <a:solidFill>
                  <a:schemeClr val="bg1"/>
                </a:solidFill>
              </a:rPr>
              <a:t>практики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660232" y="3256969"/>
            <a:ext cx="2353649" cy="1872208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938022" y="3454409"/>
            <a:ext cx="2075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Необходимость </a:t>
            </a:r>
            <a:r>
              <a:rPr lang="ru-RU" dirty="0"/>
              <a:t>создания «Свода законов Российской Федерации</a:t>
            </a:r>
            <a:r>
              <a:rPr lang="ru-RU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151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42795" y="980728"/>
            <a:ext cx="6768752" cy="3168352"/>
          </a:xfrm>
          <a:prstGeom prst="rect">
            <a:avLst/>
          </a:prstGeom>
          <a:ln>
            <a:solidFill>
              <a:srgbClr val="D4E7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just" rtl="0"/>
            <a:r>
              <a:rPr lang="ru-RU" sz="2000" dirty="0" smtClean="0"/>
              <a:t>Эти и другие вопросы находятся в поле зрения Совета Федерации Федерального Собрания Российской Федерации практически с 2002 года, т.к. именно с 2002 года верхняя палата российского парламента занимается ежегодно данными проблемами и представляет доклад «О состоянии законодательства в Российской Федерации», который адресован органам государственной власти Российской Федерации и ее субъектам, органам местного самоуправления, институтам гражданского общества, научному сообществу, всем гражданам России.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6971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339752" y="1412776"/>
            <a:ext cx="6480720" cy="367240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55644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ятно 1 22"/>
          <p:cNvSpPr/>
          <p:nvPr/>
        </p:nvSpPr>
        <p:spPr>
          <a:xfrm>
            <a:off x="5868144" y="2120070"/>
            <a:ext cx="3024336" cy="27804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2 19"/>
          <p:cNvSpPr/>
          <p:nvPr/>
        </p:nvSpPr>
        <p:spPr>
          <a:xfrm rot="596964">
            <a:off x="2706441" y="3858911"/>
            <a:ext cx="4248472" cy="2448272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251520" y="2250160"/>
            <a:ext cx="3384376" cy="252028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323528" y="116632"/>
            <a:ext cx="8352928" cy="1512168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Основные причины реформирования </a:t>
            </a:r>
            <a:r>
              <a:rPr lang="ru-RU" sz="2800" b="1" dirty="0" smtClean="0"/>
              <a:t>образования</a:t>
            </a:r>
            <a:endParaRPr lang="ru-RU" sz="2800" dirty="0"/>
          </a:p>
        </p:txBody>
      </p:sp>
      <p:cxnSp>
        <p:nvCxnSpPr>
          <p:cNvPr id="6" name="Прямая со стрелкой 5"/>
          <p:cNvCxnSpPr>
            <a:endCxn id="16" idx="0"/>
          </p:cNvCxnSpPr>
          <p:nvPr/>
        </p:nvCxnSpPr>
        <p:spPr>
          <a:xfrm flipH="1">
            <a:off x="2526886" y="1916832"/>
            <a:ext cx="1973106" cy="333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23" idx="0"/>
          </p:cNvCxnSpPr>
          <p:nvPr/>
        </p:nvCxnSpPr>
        <p:spPr>
          <a:xfrm>
            <a:off x="4499992" y="1916832"/>
            <a:ext cx="3401458" cy="2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20" idx="0"/>
          </p:cNvCxnSpPr>
          <p:nvPr/>
        </p:nvCxnSpPr>
        <p:spPr>
          <a:xfrm>
            <a:off x="4499992" y="1916832"/>
            <a:ext cx="296393" cy="21345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564" y="301214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ysClr val="windowText" lastClr="000000"/>
                </a:solidFill>
              </a:rPr>
              <a:t>Общемировые причины</a:t>
            </a:r>
            <a:endParaRPr lang="ru-RU" sz="24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4599" y="4667548"/>
            <a:ext cx="2627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Европейские причины</a:t>
            </a:r>
            <a:endParaRPr lang="ru-RU" sz="2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238022" y="305831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Российские причины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9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2180523" y="44624"/>
            <a:ext cx="4608512" cy="1152128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Общемировые причины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416695144"/>
              </p:ext>
            </p:extLst>
          </p:nvPr>
        </p:nvGraphicFramePr>
        <p:xfrm>
          <a:off x="467544" y="1196752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5068" y="17119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129104" y="317098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888334" y="4600195"/>
            <a:ext cx="481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1928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2339752" y="31642"/>
            <a:ext cx="4464496" cy="980728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Европейские причины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400047791"/>
              </p:ext>
            </p:extLst>
          </p:nvPr>
        </p:nvGraphicFramePr>
        <p:xfrm>
          <a:off x="467544" y="692696"/>
          <a:ext cx="7776864" cy="504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458" y="126876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852935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811458" y="4365103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661248"/>
            <a:ext cx="846846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2200" dirty="0"/>
              <a:t>В США совокупный доход от этого вида деятельности в 2011 г. составил 11 млрд.$, в Европейском сообществе - около 6 млрд</a:t>
            </a:r>
            <a:r>
              <a:rPr lang="ru-RU" sz="2200" dirty="0" smtClean="0"/>
              <a:t>.$. 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461193"/>
            <a:ext cx="395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3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9" t="19623" r="1305" b="14004"/>
          <a:stretch/>
        </p:blipFill>
        <p:spPr>
          <a:xfrm>
            <a:off x="2927835" y="3344010"/>
            <a:ext cx="3324640" cy="226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Багетная рамка 1"/>
          <p:cNvSpPr/>
          <p:nvPr/>
        </p:nvSpPr>
        <p:spPr>
          <a:xfrm>
            <a:off x="2339752" y="44624"/>
            <a:ext cx="4392488" cy="12241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Российские причины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13043152"/>
              </p:ext>
            </p:extLst>
          </p:nvPr>
        </p:nvGraphicFramePr>
        <p:xfrm>
          <a:off x="683568" y="1268760"/>
          <a:ext cx="777686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Багетная рамка 4"/>
          <p:cNvSpPr/>
          <p:nvPr/>
        </p:nvSpPr>
        <p:spPr>
          <a:xfrm>
            <a:off x="0" y="5085184"/>
            <a:ext cx="9144000" cy="177281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u="sng" dirty="0"/>
              <a:t>Образование в Российской Федерации</a:t>
            </a:r>
            <a:r>
              <a:rPr lang="ru-RU" sz="2000" dirty="0"/>
              <a:t> — целенаправленный процесс воспитания и обучения в интересах человека, общества, государства, сопровождающийся констатацией достижения гражданином (обучающимся) установленных государством образовательных уровней (образовательных цензов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615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9512" y="44624"/>
            <a:ext cx="8496944" cy="1584176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Выделим некоторые направления реформирования высшего образования в </a:t>
            </a:r>
            <a:r>
              <a:rPr lang="ru-RU" sz="2400" b="1" dirty="0" smtClean="0"/>
              <a:t>России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0479812"/>
              </p:ext>
            </p:extLst>
          </p:nvPr>
        </p:nvGraphicFramePr>
        <p:xfrm>
          <a:off x="755576" y="1772816"/>
          <a:ext cx="73448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1988840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I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3789040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II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589239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04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756</TotalTime>
  <Words>2978</Words>
  <Application>Microsoft Office PowerPoint</Application>
  <PresentationFormat>Экран (4:3)</PresentationFormat>
  <Paragraphs>314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Эркер</vt:lpstr>
      <vt:lpstr>1_Эркер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sborka</dc:creator>
  <cp:lastModifiedBy>azhbanova</cp:lastModifiedBy>
  <cp:revision>68</cp:revision>
  <dcterms:created xsi:type="dcterms:W3CDTF">2012-05-26T14:07:26Z</dcterms:created>
  <dcterms:modified xsi:type="dcterms:W3CDTF">2012-05-30T13:42:17Z</dcterms:modified>
</cp:coreProperties>
</file>